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0" r:id="rId3"/>
    <p:sldId id="261" r:id="rId4"/>
    <p:sldId id="270" r:id="rId5"/>
    <p:sldId id="257" r:id="rId6"/>
    <p:sldId id="258" r:id="rId7"/>
    <p:sldId id="262" r:id="rId8"/>
    <p:sldId id="263" r:id="rId9"/>
    <p:sldId id="264" r:id="rId10"/>
    <p:sldId id="273" r:id="rId11"/>
    <p:sldId id="265" r:id="rId12"/>
    <p:sldId id="27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rangel" userId="6d9be349c2ad2525" providerId="LiveId" clId="{7EA9E6E5-D6A9-41FF-9706-2FA6BE01E3CC}"/>
    <pc:docChg chg="undo custSel addSld delSld modSld">
      <pc:chgData name="miguel rangel" userId="6d9be349c2ad2525" providerId="LiveId" clId="{7EA9E6E5-D6A9-41FF-9706-2FA6BE01E3CC}" dt="2024-01-25T21:23:27.813" v="3504" actId="1076"/>
      <pc:docMkLst>
        <pc:docMk/>
      </pc:docMkLst>
      <pc:sldChg chg="delSp modSp mod">
        <pc:chgData name="miguel rangel" userId="6d9be349c2ad2525" providerId="LiveId" clId="{7EA9E6E5-D6A9-41FF-9706-2FA6BE01E3CC}" dt="2024-01-25T19:20:33.656" v="213" actId="1076"/>
        <pc:sldMkLst>
          <pc:docMk/>
          <pc:sldMk cId="236849314" sldId="256"/>
        </pc:sldMkLst>
        <pc:spChg chg="mod">
          <ac:chgData name="miguel rangel" userId="6d9be349c2ad2525" providerId="LiveId" clId="{7EA9E6E5-D6A9-41FF-9706-2FA6BE01E3CC}" dt="2024-01-25T19:16:15.773" v="49" actId="27636"/>
          <ac:spMkLst>
            <pc:docMk/>
            <pc:sldMk cId="236849314" sldId="256"/>
            <ac:spMk id="2" creationId="{79BF4DCA-ABB1-275C-5955-667EEDF91769}"/>
          </ac:spMkLst>
        </pc:spChg>
        <pc:spChg chg="mod">
          <ac:chgData name="miguel rangel" userId="6d9be349c2ad2525" providerId="LiveId" clId="{7EA9E6E5-D6A9-41FF-9706-2FA6BE01E3CC}" dt="2024-01-25T19:18:57.152" v="202" actId="20577"/>
          <ac:spMkLst>
            <pc:docMk/>
            <pc:sldMk cId="236849314" sldId="256"/>
            <ac:spMk id="3" creationId="{2E73B1AE-5DEA-4B8E-68F4-7ED786866BBF}"/>
          </ac:spMkLst>
        </pc:spChg>
        <pc:spChg chg="mod">
          <ac:chgData name="miguel rangel" userId="6d9be349c2ad2525" providerId="LiveId" clId="{7EA9E6E5-D6A9-41FF-9706-2FA6BE01E3CC}" dt="2024-01-25T19:20:33.656" v="213" actId="1076"/>
          <ac:spMkLst>
            <pc:docMk/>
            <pc:sldMk cId="236849314" sldId="256"/>
            <ac:spMk id="6" creationId="{C46B07E9-A75A-798F-3D1F-498973CAC1AE}"/>
          </ac:spMkLst>
        </pc:spChg>
        <pc:spChg chg="mod">
          <ac:chgData name="miguel rangel" userId="6d9be349c2ad2525" providerId="LiveId" clId="{7EA9E6E5-D6A9-41FF-9706-2FA6BE01E3CC}" dt="2024-01-25T19:19:52.649" v="207" actId="1076"/>
          <ac:spMkLst>
            <pc:docMk/>
            <pc:sldMk cId="236849314" sldId="256"/>
            <ac:spMk id="8" creationId="{068AC76B-A9E4-50A0-5275-CC947DB8B622}"/>
          </ac:spMkLst>
        </pc:spChg>
        <pc:picChg chg="mod">
          <ac:chgData name="miguel rangel" userId="6d9be349c2ad2525" providerId="LiveId" clId="{7EA9E6E5-D6A9-41FF-9706-2FA6BE01E3CC}" dt="2024-01-25T19:18:41.695" v="198" actId="1076"/>
          <ac:picMkLst>
            <pc:docMk/>
            <pc:sldMk cId="236849314" sldId="256"/>
            <ac:picMk id="4" creationId="{042A1070-BEAF-734D-0F34-DD84C8854BF5}"/>
          </ac:picMkLst>
        </pc:picChg>
        <pc:picChg chg="del">
          <ac:chgData name="miguel rangel" userId="6d9be349c2ad2525" providerId="LiveId" clId="{7EA9E6E5-D6A9-41FF-9706-2FA6BE01E3CC}" dt="2024-01-25T19:16:04.613" v="28" actId="478"/>
          <ac:picMkLst>
            <pc:docMk/>
            <pc:sldMk cId="236849314" sldId="256"/>
            <ac:picMk id="1026" creationId="{75F40AF4-7875-BC34-17E7-94A26A9E19C1}"/>
          </ac:picMkLst>
        </pc:picChg>
      </pc:sldChg>
      <pc:sldChg chg="modSp mod">
        <pc:chgData name="miguel rangel" userId="6d9be349c2ad2525" providerId="LiveId" clId="{7EA9E6E5-D6A9-41FF-9706-2FA6BE01E3CC}" dt="2024-01-25T21:14:48.565" v="3393" actId="14100"/>
        <pc:sldMkLst>
          <pc:docMk/>
          <pc:sldMk cId="3745432851" sldId="257"/>
        </pc:sldMkLst>
        <pc:spChg chg="mod">
          <ac:chgData name="miguel rangel" userId="6d9be349c2ad2525" providerId="LiveId" clId="{7EA9E6E5-D6A9-41FF-9706-2FA6BE01E3CC}" dt="2024-01-25T19:15:37.757" v="27"/>
          <ac:spMkLst>
            <pc:docMk/>
            <pc:sldMk cId="3745432851" sldId="257"/>
            <ac:spMk id="2" creationId="{D3CD35D5-B391-38DB-1010-8FA7F36ECCEB}"/>
          </ac:spMkLst>
        </pc:spChg>
        <pc:spChg chg="mod">
          <ac:chgData name="miguel rangel" userId="6d9be349c2ad2525" providerId="LiveId" clId="{7EA9E6E5-D6A9-41FF-9706-2FA6BE01E3CC}" dt="2024-01-25T21:14:48.565" v="3393" actId="14100"/>
          <ac:spMkLst>
            <pc:docMk/>
            <pc:sldMk cId="3745432851" sldId="257"/>
            <ac:spMk id="3" creationId="{8A0C1676-8FE3-125F-20CB-71BD7FD60F78}"/>
          </ac:spMkLst>
        </pc:spChg>
      </pc:sldChg>
      <pc:sldChg chg="modSp mod">
        <pc:chgData name="miguel rangel" userId="6d9be349c2ad2525" providerId="LiveId" clId="{7EA9E6E5-D6A9-41FF-9706-2FA6BE01E3CC}" dt="2024-01-25T21:14:40.671" v="3392" actId="14100"/>
        <pc:sldMkLst>
          <pc:docMk/>
          <pc:sldMk cId="591572050" sldId="258"/>
        </pc:sldMkLst>
        <pc:spChg chg="mod">
          <ac:chgData name="miguel rangel" userId="6d9be349c2ad2525" providerId="LiveId" clId="{7EA9E6E5-D6A9-41FF-9706-2FA6BE01E3CC}" dt="2024-01-25T19:15:37.757" v="27"/>
          <ac:spMkLst>
            <pc:docMk/>
            <pc:sldMk cId="591572050" sldId="258"/>
            <ac:spMk id="2" creationId="{11ADC0C2-B500-D681-7E47-056D272E25A6}"/>
          </ac:spMkLst>
        </pc:spChg>
        <pc:spChg chg="mod">
          <ac:chgData name="miguel rangel" userId="6d9be349c2ad2525" providerId="LiveId" clId="{7EA9E6E5-D6A9-41FF-9706-2FA6BE01E3CC}" dt="2024-01-25T21:14:40.671" v="3392" actId="14100"/>
          <ac:spMkLst>
            <pc:docMk/>
            <pc:sldMk cId="591572050" sldId="258"/>
            <ac:spMk id="3" creationId="{1876A5F2-DB6C-3915-F1D1-A1972EE3890B}"/>
          </ac:spMkLst>
        </pc:spChg>
      </pc:sldChg>
      <pc:sldChg chg="modSp del mod">
        <pc:chgData name="miguel rangel" userId="6d9be349c2ad2525" providerId="LiveId" clId="{7EA9E6E5-D6A9-41FF-9706-2FA6BE01E3CC}" dt="2024-01-25T20:42:32.710" v="2821" actId="2696"/>
        <pc:sldMkLst>
          <pc:docMk/>
          <pc:sldMk cId="3031824874" sldId="259"/>
        </pc:sldMkLst>
        <pc:spChg chg="mod">
          <ac:chgData name="miguel rangel" userId="6d9be349c2ad2525" providerId="LiveId" clId="{7EA9E6E5-D6A9-41FF-9706-2FA6BE01E3CC}" dt="2024-01-25T19:15:32.942" v="21" actId="27636"/>
          <ac:spMkLst>
            <pc:docMk/>
            <pc:sldMk cId="3031824874" sldId="259"/>
            <ac:spMk id="3" creationId="{67F35346-CC50-145C-B09F-57854DE0FE57}"/>
          </ac:spMkLst>
        </pc:spChg>
      </pc:sldChg>
      <pc:sldChg chg="addSp delSp modSp mod delDesignElem">
        <pc:chgData name="miguel rangel" userId="6d9be349c2ad2525" providerId="LiveId" clId="{7EA9E6E5-D6A9-41FF-9706-2FA6BE01E3CC}" dt="2024-01-25T21:11:42.002" v="3370" actId="1440"/>
        <pc:sldMkLst>
          <pc:docMk/>
          <pc:sldMk cId="2419322498" sldId="260"/>
        </pc:sldMkLst>
        <pc:spChg chg="add del mod">
          <ac:chgData name="miguel rangel" userId="6d9be349c2ad2525" providerId="LiveId" clId="{7EA9E6E5-D6A9-41FF-9706-2FA6BE01E3CC}" dt="2024-01-25T19:23:01.734" v="218"/>
          <ac:spMkLst>
            <pc:docMk/>
            <pc:sldMk cId="2419322498" sldId="260"/>
            <ac:spMk id="3" creationId="{02198123-D6B9-2F76-51D6-936D3F7B7303}"/>
          </ac:spMkLst>
        </pc:spChg>
        <pc:spChg chg="add del mod">
          <ac:chgData name="miguel rangel" userId="6d9be349c2ad2525" providerId="LiveId" clId="{7EA9E6E5-D6A9-41FF-9706-2FA6BE01E3CC}" dt="2024-01-25T19:22:33.846" v="217" actId="478"/>
          <ac:spMkLst>
            <pc:docMk/>
            <pc:sldMk cId="2419322498" sldId="260"/>
            <ac:spMk id="4" creationId="{65A9650A-63D0-9968-BE3B-ACFF25BAECFD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2419322498" sldId="260"/>
            <ac:spMk id="22" creationId="{21029ED5-F105-4DD2-99C8-1E4422817978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2419322498" sldId="260"/>
            <ac:spMk id="35" creationId="{5C9652B3-A450-4ED6-8FBF-F536BA60B4D8}"/>
          </ac:spMkLst>
        </pc:spChg>
        <pc:grpChg chg="del">
          <ac:chgData name="miguel rangel" userId="6d9be349c2ad2525" providerId="LiveId" clId="{7EA9E6E5-D6A9-41FF-9706-2FA6BE01E3CC}" dt="2024-01-25T19:15:10.073" v="8"/>
          <ac:grpSpMkLst>
            <pc:docMk/>
            <pc:sldMk cId="2419322498" sldId="260"/>
            <ac:grpSpMk id="10" creationId="{DDE8DE2B-61C1-46D5-BEB8-521321C182C4}"/>
          </ac:grpSpMkLst>
        </pc:grpChg>
        <pc:grpChg chg="del">
          <ac:chgData name="miguel rangel" userId="6d9be349c2ad2525" providerId="LiveId" clId="{7EA9E6E5-D6A9-41FF-9706-2FA6BE01E3CC}" dt="2024-01-25T19:15:10.073" v="8"/>
          <ac:grpSpMkLst>
            <pc:docMk/>
            <pc:sldMk cId="2419322498" sldId="260"/>
            <ac:grpSpMk id="24" creationId="{2D621E68-BF28-4A1C-B1A2-4E55E139E79A}"/>
          </ac:grpSpMkLst>
        </pc:grpChg>
        <pc:picChg chg="del">
          <ac:chgData name="miguel rangel" userId="6d9be349c2ad2525" providerId="LiveId" clId="{7EA9E6E5-D6A9-41FF-9706-2FA6BE01E3CC}" dt="2024-01-25T19:20:44.190" v="214" actId="478"/>
          <ac:picMkLst>
            <pc:docMk/>
            <pc:sldMk cId="2419322498" sldId="260"/>
            <ac:picMk id="5" creationId="{50021E4A-C9AF-A3CE-97B9-215D4DC130B9}"/>
          </ac:picMkLst>
        </pc:picChg>
        <pc:picChg chg="add mod">
          <ac:chgData name="miguel rangel" userId="6d9be349c2ad2525" providerId="LiveId" clId="{7EA9E6E5-D6A9-41FF-9706-2FA6BE01E3CC}" dt="2024-01-25T21:11:37.547" v="3368" actId="1440"/>
          <ac:picMkLst>
            <pc:docMk/>
            <pc:sldMk cId="2419322498" sldId="260"/>
            <ac:picMk id="7" creationId="{5A3B31A8-FD96-6962-8622-1BD3488ABC4E}"/>
          </ac:picMkLst>
        </pc:picChg>
        <pc:picChg chg="add mod">
          <ac:chgData name="miguel rangel" userId="6d9be349c2ad2525" providerId="LiveId" clId="{7EA9E6E5-D6A9-41FF-9706-2FA6BE01E3CC}" dt="2024-01-25T21:11:39.923" v="3369" actId="1440"/>
          <ac:picMkLst>
            <pc:docMk/>
            <pc:sldMk cId="2419322498" sldId="260"/>
            <ac:picMk id="9" creationId="{E55AE449-6304-7B26-3599-422FD7D964C3}"/>
          </ac:picMkLst>
        </pc:picChg>
        <pc:picChg chg="add mod">
          <ac:chgData name="miguel rangel" userId="6d9be349c2ad2525" providerId="LiveId" clId="{7EA9E6E5-D6A9-41FF-9706-2FA6BE01E3CC}" dt="2024-01-25T21:11:42.002" v="3370" actId="1440"/>
          <ac:picMkLst>
            <pc:docMk/>
            <pc:sldMk cId="2419322498" sldId="260"/>
            <ac:picMk id="23" creationId="{14CB4A6F-BD4E-759F-CE3E-9571DB3F793C}"/>
          </ac:picMkLst>
        </pc:picChg>
      </pc:sldChg>
      <pc:sldChg chg="addSp delSp modSp add del mod setBg setClrOvrMap delDesignElem">
        <pc:chgData name="miguel rangel" userId="6d9be349c2ad2525" providerId="LiveId" clId="{7EA9E6E5-D6A9-41FF-9706-2FA6BE01E3CC}" dt="2024-01-25T21:12:44.680" v="3390" actId="20577"/>
        <pc:sldMkLst>
          <pc:docMk/>
          <pc:sldMk cId="3004268739" sldId="261"/>
        </pc:sldMkLst>
        <pc:spChg chg="add mod ord">
          <ac:chgData name="miguel rangel" userId="6d9be349c2ad2525" providerId="LiveId" clId="{7EA9E6E5-D6A9-41FF-9706-2FA6BE01E3CC}" dt="2024-01-25T21:12:44.680" v="3390" actId="20577"/>
          <ac:spMkLst>
            <pc:docMk/>
            <pc:sldMk cId="3004268739" sldId="261"/>
            <ac:spMk id="3" creationId="{689AA7FF-4B97-3202-C728-211243A7AF3C}"/>
          </ac:spMkLst>
        </pc:spChg>
        <pc:spChg chg="add del">
          <ac:chgData name="miguel rangel" userId="6d9be349c2ad2525" providerId="LiveId" clId="{7EA9E6E5-D6A9-41FF-9706-2FA6BE01E3CC}" dt="2024-01-25T19:46:53.376" v="1169" actId="26606"/>
          <ac:spMkLst>
            <pc:docMk/>
            <pc:sldMk cId="3004268739" sldId="261"/>
            <ac:spMk id="8" creationId="{C6870151-9189-4C3A-8379-EF3D95827A0A}"/>
          </ac:spMkLst>
        </pc:spChg>
        <pc:spChg chg="add del">
          <ac:chgData name="miguel rangel" userId="6d9be349c2ad2525" providerId="LiveId" clId="{7EA9E6E5-D6A9-41FF-9706-2FA6BE01E3CC}" dt="2024-01-25T19:46:53.376" v="1169" actId="26606"/>
          <ac:spMkLst>
            <pc:docMk/>
            <pc:sldMk cId="3004268739" sldId="261"/>
            <ac:spMk id="9" creationId="{123EA69C-102A-4DD0-9547-05DCD271D159}"/>
          </ac:spMkLst>
        </pc:spChg>
        <pc:spChg chg="add del">
          <ac:chgData name="miguel rangel" userId="6d9be349c2ad2525" providerId="LiveId" clId="{7EA9E6E5-D6A9-41FF-9706-2FA6BE01E3CC}" dt="2024-01-25T19:46:27.089" v="1151" actId="26606"/>
          <ac:spMkLst>
            <pc:docMk/>
            <pc:sldMk cId="3004268739" sldId="261"/>
            <ac:spMk id="11" creationId="{35C3D674-3D59-4E93-80CA-0C0A9095E816}"/>
          </ac:spMkLst>
        </pc:spChg>
        <pc:spChg chg="add del">
          <ac:chgData name="miguel rangel" userId="6d9be349c2ad2525" providerId="LiveId" clId="{7EA9E6E5-D6A9-41FF-9706-2FA6BE01E3CC}" dt="2024-01-25T19:46:53.376" v="1169" actId="26606"/>
          <ac:spMkLst>
            <pc:docMk/>
            <pc:sldMk cId="3004268739" sldId="261"/>
            <ac:spMk id="12" creationId="{6A862265-5CA3-4C40-8582-7534C3B03C2A}"/>
          </ac:spMkLst>
        </pc:spChg>
        <pc:spChg chg="add del">
          <ac:chgData name="miguel rangel" userId="6d9be349c2ad2525" providerId="LiveId" clId="{7EA9E6E5-D6A9-41FF-9706-2FA6BE01E3CC}" dt="2024-01-25T19:46:53.376" v="1169" actId="26606"/>
          <ac:spMkLst>
            <pc:docMk/>
            <pc:sldMk cId="3004268739" sldId="261"/>
            <ac:spMk id="14" creationId="{600EF80B-0391-4082-9AF5-F15B091B4CE9}"/>
          </ac:spMkLst>
        </pc:spChg>
        <pc:spChg chg="add del">
          <ac:chgData name="miguel rangel" userId="6d9be349c2ad2525" providerId="LiveId" clId="{7EA9E6E5-D6A9-41FF-9706-2FA6BE01E3CC}" dt="2024-01-25T19:46:27.089" v="1151" actId="26606"/>
          <ac:spMkLst>
            <pc:docMk/>
            <pc:sldMk cId="3004268739" sldId="261"/>
            <ac:spMk id="15" creationId="{EF2A81E1-BCBE-426B-8C09-33274E69409D}"/>
          </ac:spMkLst>
        </pc:spChg>
        <pc:spChg chg="add del">
          <ac:chgData name="miguel rangel" userId="6d9be349c2ad2525" providerId="LiveId" clId="{7EA9E6E5-D6A9-41FF-9706-2FA6BE01E3CC}" dt="2024-01-25T19:46:53.376" v="1169" actId="26606"/>
          <ac:spMkLst>
            <pc:docMk/>
            <pc:sldMk cId="3004268739" sldId="261"/>
            <ac:spMk id="18" creationId="{3FBF03E8-C602-4192-9C52-F84B29FDCC88}"/>
          </ac:spMkLst>
        </pc:spChg>
        <pc:spChg chg="add del">
          <ac:chgData name="miguel rangel" userId="6d9be349c2ad2525" providerId="LiveId" clId="{7EA9E6E5-D6A9-41FF-9706-2FA6BE01E3CC}" dt="2024-01-25T19:47:02.077" v="1171" actId="26606"/>
          <ac:spMkLst>
            <pc:docMk/>
            <pc:sldMk cId="3004268739" sldId="261"/>
            <ac:spMk id="20" creationId="{35C3D674-3D59-4E93-80CA-0C0A9095E816}"/>
          </ac:spMkLst>
        </pc:spChg>
        <pc:spChg chg="add del">
          <ac:chgData name="miguel rangel" userId="6d9be349c2ad2525" providerId="LiveId" clId="{7EA9E6E5-D6A9-41FF-9706-2FA6BE01E3CC}" dt="2024-01-25T19:46:29.488" v="1153" actId="26606"/>
          <ac:spMkLst>
            <pc:docMk/>
            <pc:sldMk cId="3004268739" sldId="261"/>
            <ac:spMk id="22" creationId="{10419CA0-BFB4-4390-AB8F-5DBFCA45D4D0}"/>
          </ac:spMkLst>
        </pc:spChg>
        <pc:spChg chg="add del">
          <ac:chgData name="miguel rangel" userId="6d9be349c2ad2525" providerId="LiveId" clId="{7EA9E6E5-D6A9-41FF-9706-2FA6BE01E3CC}" dt="2024-01-25T19:46:29.488" v="1153" actId="26606"/>
          <ac:spMkLst>
            <pc:docMk/>
            <pc:sldMk cId="3004268739" sldId="261"/>
            <ac:spMk id="25" creationId="{596E9C81-ACBE-459E-A7D5-2BB824B68FDA}"/>
          </ac:spMkLst>
        </pc:spChg>
        <pc:spChg chg="add del">
          <ac:chgData name="miguel rangel" userId="6d9be349c2ad2525" providerId="LiveId" clId="{7EA9E6E5-D6A9-41FF-9706-2FA6BE01E3CC}" dt="2024-01-25T19:47:02.077" v="1171" actId="26606"/>
          <ac:spMkLst>
            <pc:docMk/>
            <pc:sldMk cId="3004268739" sldId="261"/>
            <ac:spMk id="28" creationId="{EF2A81E1-BCBE-426B-8C09-33274E69409D}"/>
          </ac:spMkLst>
        </pc:spChg>
        <pc:spChg chg="add del">
          <ac:chgData name="miguel rangel" userId="6d9be349c2ad2525" providerId="LiveId" clId="{7EA9E6E5-D6A9-41FF-9706-2FA6BE01E3CC}" dt="2024-01-25T19:46:30.956" v="1155" actId="26606"/>
          <ac:spMkLst>
            <pc:docMk/>
            <pc:sldMk cId="3004268739" sldId="261"/>
            <ac:spMk id="29" creationId="{35C3D674-3D59-4E93-80CA-0C0A9095E816}"/>
          </ac:spMkLst>
        </pc:spChg>
        <pc:spChg chg="add del">
          <ac:chgData name="miguel rangel" userId="6d9be349c2ad2525" providerId="LiveId" clId="{7EA9E6E5-D6A9-41FF-9706-2FA6BE01E3CC}" dt="2024-01-25T19:46:30.956" v="1155" actId="26606"/>
          <ac:spMkLst>
            <pc:docMk/>
            <pc:sldMk cId="3004268739" sldId="261"/>
            <ac:spMk id="31" creationId="{EF2A81E1-BCBE-426B-8C09-33274E69409D}"/>
          </ac:spMkLst>
        </pc:spChg>
        <pc:spChg chg="add del">
          <ac:chgData name="miguel rangel" userId="6d9be349c2ad2525" providerId="LiveId" clId="{7EA9E6E5-D6A9-41FF-9706-2FA6BE01E3CC}" dt="2024-01-25T19:46:36.895" v="1157" actId="26606"/>
          <ac:spMkLst>
            <pc:docMk/>
            <pc:sldMk cId="3004268739" sldId="261"/>
            <ac:spMk id="35" creationId="{10419CA0-BFB4-4390-AB8F-5DBFCA45D4D0}"/>
          </ac:spMkLst>
        </pc:spChg>
        <pc:spChg chg="add del">
          <ac:chgData name="miguel rangel" userId="6d9be349c2ad2525" providerId="LiveId" clId="{7EA9E6E5-D6A9-41FF-9706-2FA6BE01E3CC}" dt="2024-01-25T19:46:36.895" v="1157" actId="26606"/>
          <ac:spMkLst>
            <pc:docMk/>
            <pc:sldMk cId="3004268739" sldId="261"/>
            <ac:spMk id="37" creationId="{596E9C81-ACBE-459E-A7D5-2BB824B68FDA}"/>
          </ac:spMkLst>
        </pc:spChg>
        <pc:spChg chg="add del">
          <ac:chgData name="miguel rangel" userId="6d9be349c2ad2525" providerId="LiveId" clId="{7EA9E6E5-D6A9-41FF-9706-2FA6BE01E3CC}" dt="2024-01-25T19:46:38.484" v="1159" actId="26606"/>
          <ac:spMkLst>
            <pc:docMk/>
            <pc:sldMk cId="3004268739" sldId="261"/>
            <ac:spMk id="44" creationId="{24BE214B-2C92-47AF-8D90-698211103731}"/>
          </ac:spMkLst>
        </pc:spChg>
        <pc:spChg chg="add del">
          <ac:chgData name="miguel rangel" userId="6d9be349c2ad2525" providerId="LiveId" clId="{7EA9E6E5-D6A9-41FF-9706-2FA6BE01E3CC}" dt="2024-01-25T19:46:38.484" v="1159" actId="26606"/>
          <ac:spMkLst>
            <pc:docMk/>
            <pc:sldMk cId="3004268739" sldId="261"/>
            <ac:spMk id="46" creationId="{369A020F-4984-4DD0-898A-B60A4882B04C}"/>
          </ac:spMkLst>
        </pc:spChg>
        <pc:spChg chg="add del">
          <ac:chgData name="miguel rangel" userId="6d9be349c2ad2525" providerId="LiveId" clId="{7EA9E6E5-D6A9-41FF-9706-2FA6BE01E3CC}" dt="2024-01-25T19:46:38.484" v="1159" actId="26606"/>
          <ac:spMkLst>
            <pc:docMk/>
            <pc:sldMk cId="3004268739" sldId="261"/>
            <ac:spMk id="50" creationId="{4380F474-D468-4F2F-8BE9-F343F8D1A9C8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3004268739" sldId="261"/>
            <ac:spMk id="53" creationId="{F52A8B51-0A89-497B-B882-6658E029A3F9}"/>
          </ac:spMkLst>
        </pc:spChg>
        <pc:spChg chg="add del">
          <ac:chgData name="miguel rangel" userId="6d9be349c2ad2525" providerId="LiveId" clId="{7EA9E6E5-D6A9-41FF-9706-2FA6BE01E3CC}" dt="2024-01-25T19:46:40.077" v="1161" actId="26606"/>
          <ac:spMkLst>
            <pc:docMk/>
            <pc:sldMk cId="3004268739" sldId="261"/>
            <ac:spMk id="54" creationId="{021A4066-B261-49FE-952E-A0FE3EE75CD2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3004268739" sldId="261"/>
            <ac:spMk id="55" creationId="{EB1CEFBF-6F09-4052-862B-E219DA15757E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3004268739" sldId="261"/>
            <ac:spMk id="57" creationId="{BCB5D417-2A71-445D-B4C7-9E814D633D33}"/>
          </ac:spMkLst>
        </pc:spChg>
        <pc:spChg chg="add del">
          <ac:chgData name="miguel rangel" userId="6d9be349c2ad2525" providerId="LiveId" clId="{7EA9E6E5-D6A9-41FF-9706-2FA6BE01E3CC}" dt="2024-01-25T19:46:40.077" v="1161" actId="26606"/>
          <ac:spMkLst>
            <pc:docMk/>
            <pc:sldMk cId="3004268739" sldId="261"/>
            <ac:spMk id="58" creationId="{81958111-BC13-4D45-AB27-0C2C83F9BA64}"/>
          </ac:spMkLst>
        </pc:spChg>
        <pc:spChg chg="add del">
          <ac:chgData name="miguel rangel" userId="6d9be349c2ad2525" providerId="LiveId" clId="{7EA9E6E5-D6A9-41FF-9706-2FA6BE01E3CC}" dt="2024-01-25T19:46:44.315" v="1163" actId="26606"/>
          <ac:spMkLst>
            <pc:docMk/>
            <pc:sldMk cId="3004268739" sldId="261"/>
            <ac:spMk id="64" creationId="{5BB14454-D00C-4958-BB39-F5F9F3ACD499}"/>
          </ac:spMkLst>
        </pc:spChg>
        <pc:spChg chg="add del">
          <ac:chgData name="miguel rangel" userId="6d9be349c2ad2525" providerId="LiveId" clId="{7EA9E6E5-D6A9-41FF-9706-2FA6BE01E3CC}" dt="2024-01-25T19:46:44.315" v="1163" actId="26606"/>
          <ac:spMkLst>
            <pc:docMk/>
            <pc:sldMk cId="3004268739" sldId="261"/>
            <ac:spMk id="66" creationId="{A1084370-0E70-4003-9787-3490FCC20E13}"/>
          </ac:spMkLst>
        </pc:spChg>
        <pc:grpChg chg="add del">
          <ac:chgData name="miguel rangel" userId="6d9be349c2ad2525" providerId="LiveId" clId="{7EA9E6E5-D6A9-41FF-9706-2FA6BE01E3CC}" dt="2024-01-25T19:46:29.488" v="1153" actId="26606"/>
          <ac:grpSpMkLst>
            <pc:docMk/>
            <pc:sldMk cId="3004268739" sldId="261"/>
            <ac:grpSpMk id="26" creationId="{CEBDCB18-ABE5-43B0-8B68-89FEDAECB8B0}"/>
          </ac:grpSpMkLst>
        </pc:grpChg>
        <pc:grpChg chg="add del">
          <ac:chgData name="miguel rangel" userId="6d9be349c2ad2525" providerId="LiveId" clId="{7EA9E6E5-D6A9-41FF-9706-2FA6BE01E3CC}" dt="2024-01-25T19:46:36.895" v="1157" actId="26606"/>
          <ac:grpSpMkLst>
            <pc:docMk/>
            <pc:sldMk cId="3004268739" sldId="261"/>
            <ac:grpSpMk id="38" creationId="{CEBDCB18-ABE5-43B0-8B68-89FEDAECB8B0}"/>
          </ac:grpSpMkLst>
        </pc:grpChg>
        <pc:grpChg chg="del">
          <ac:chgData name="miguel rangel" userId="6d9be349c2ad2525" providerId="LiveId" clId="{7EA9E6E5-D6A9-41FF-9706-2FA6BE01E3CC}" dt="2024-01-25T19:15:10.073" v="8"/>
          <ac:grpSpMkLst>
            <pc:docMk/>
            <pc:sldMk cId="3004268739" sldId="261"/>
            <ac:grpSpMk id="41" creationId="{387ADDF3-96F2-4CFC-A961-14113FC2443B}"/>
          </ac:grpSpMkLst>
        </pc:grpChg>
        <pc:grpChg chg="add del">
          <ac:chgData name="miguel rangel" userId="6d9be349c2ad2525" providerId="LiveId" clId="{7EA9E6E5-D6A9-41FF-9706-2FA6BE01E3CC}" dt="2024-01-25T19:46:38.484" v="1159" actId="26606"/>
          <ac:grpSpMkLst>
            <pc:docMk/>
            <pc:sldMk cId="3004268739" sldId="261"/>
            <ac:grpSpMk id="47" creationId="{A3761B47-AE33-47C9-9636-19D4B313F277}"/>
          </ac:grpSpMkLst>
        </pc:grpChg>
        <pc:grpChg chg="add del">
          <ac:chgData name="miguel rangel" userId="6d9be349c2ad2525" providerId="LiveId" clId="{7EA9E6E5-D6A9-41FF-9706-2FA6BE01E3CC}" dt="2024-01-25T19:46:40.077" v="1161" actId="26606"/>
          <ac:grpSpMkLst>
            <pc:docMk/>
            <pc:sldMk cId="3004268739" sldId="261"/>
            <ac:grpSpMk id="59" creationId="{82188758-E18A-4CE5-9D03-F4BF5D887C3F}"/>
          </ac:grpSpMkLst>
        </pc:grpChg>
        <pc:grpChg chg="add del">
          <ac:chgData name="miguel rangel" userId="6d9be349c2ad2525" providerId="LiveId" clId="{7EA9E6E5-D6A9-41FF-9706-2FA6BE01E3CC}" dt="2024-01-25T19:46:44.315" v="1163" actId="26606"/>
          <ac:grpSpMkLst>
            <pc:docMk/>
            <pc:sldMk cId="3004268739" sldId="261"/>
            <ac:grpSpMk id="67" creationId="{2B7C66D2-22E8-4E8F-829B-050BFA7C86C5}"/>
          </ac:grpSpMkLst>
        </pc:grpChg>
        <pc:grpChg chg="add del">
          <ac:chgData name="miguel rangel" userId="6d9be349c2ad2525" providerId="LiveId" clId="{7EA9E6E5-D6A9-41FF-9706-2FA6BE01E3CC}" dt="2024-01-25T19:46:45.547" v="1165" actId="26606"/>
          <ac:grpSpMkLst>
            <pc:docMk/>
            <pc:sldMk cId="3004268739" sldId="261"/>
            <ac:grpSpMk id="73" creationId="{FEB7DF70-0A31-4A61-9C8B-3333776A15B8}"/>
          </ac:grpSpMkLst>
        </pc:grpChg>
        <pc:picChg chg="del">
          <ac:chgData name="miguel rangel" userId="6d9be349c2ad2525" providerId="LiveId" clId="{7EA9E6E5-D6A9-41FF-9706-2FA6BE01E3CC}" dt="2024-01-25T19:25:10.597" v="240" actId="478"/>
          <ac:picMkLst>
            <pc:docMk/>
            <pc:sldMk cId="3004268739" sldId="261"/>
            <ac:picMk id="5" creationId="{D84DD14E-6D36-9A8F-554A-6686B62C02B5}"/>
          </ac:picMkLst>
        </pc:picChg>
        <pc:picChg chg="add mod">
          <ac:chgData name="miguel rangel" userId="6d9be349c2ad2525" providerId="LiveId" clId="{7EA9E6E5-D6A9-41FF-9706-2FA6BE01E3CC}" dt="2024-01-25T20:38:27.251" v="2598" actId="1076"/>
          <ac:picMkLst>
            <pc:docMk/>
            <pc:sldMk cId="3004268739" sldId="261"/>
            <ac:picMk id="6" creationId="{BCF1AB51-2B47-C216-55A7-C8F7C50E513C}"/>
          </ac:picMkLst>
        </pc:picChg>
        <pc:picChg chg="del">
          <ac:chgData name="miguel rangel" userId="6d9be349c2ad2525" providerId="LiveId" clId="{7EA9E6E5-D6A9-41FF-9706-2FA6BE01E3CC}" dt="2024-01-25T19:25:08.596" v="239" actId="478"/>
          <ac:picMkLst>
            <pc:docMk/>
            <pc:sldMk cId="3004268739" sldId="261"/>
            <ac:picMk id="7" creationId="{CCD29FD0-23BE-5E16-6379-85BD376F07E3}"/>
          </ac:picMkLst>
        </pc:picChg>
        <pc:picChg chg="del">
          <ac:chgData name="miguel rangel" userId="6d9be349c2ad2525" providerId="LiveId" clId="{7EA9E6E5-D6A9-41FF-9706-2FA6BE01E3CC}" dt="2024-01-25T19:25:12.848" v="241" actId="478"/>
          <ac:picMkLst>
            <pc:docMk/>
            <pc:sldMk cId="3004268739" sldId="261"/>
            <ac:picMk id="10" creationId="{527D8E57-C76B-85C3-1849-5982A81E1AF3}"/>
          </ac:picMkLst>
        </pc:picChg>
        <pc:picChg chg="add del">
          <ac:chgData name="miguel rangel" userId="6d9be349c2ad2525" providerId="LiveId" clId="{7EA9E6E5-D6A9-41FF-9706-2FA6BE01E3CC}" dt="2024-01-25T19:46:27.089" v="1151" actId="26606"/>
          <ac:picMkLst>
            <pc:docMk/>
            <pc:sldMk cId="3004268739" sldId="261"/>
            <ac:picMk id="17" creationId="{39D1DDD4-5BB3-45BA-B9B3-06B62299AD79}"/>
          </ac:picMkLst>
        </pc:picChg>
        <pc:picChg chg="add del">
          <ac:chgData name="miguel rangel" userId="6d9be349c2ad2525" providerId="LiveId" clId="{7EA9E6E5-D6A9-41FF-9706-2FA6BE01E3CC}" dt="2024-01-25T19:46:29.488" v="1153" actId="26606"/>
          <ac:picMkLst>
            <pc:docMk/>
            <pc:sldMk cId="3004268739" sldId="261"/>
            <ac:picMk id="21" creationId="{08EC5C75-E28F-4899-9C2E-39431B82B740}"/>
          </ac:picMkLst>
        </pc:picChg>
        <pc:picChg chg="add del">
          <ac:chgData name="miguel rangel" userId="6d9be349c2ad2525" providerId="LiveId" clId="{7EA9E6E5-D6A9-41FF-9706-2FA6BE01E3CC}" dt="2024-01-25T19:46:30.956" v="1155" actId="26606"/>
          <ac:picMkLst>
            <pc:docMk/>
            <pc:sldMk cId="3004268739" sldId="261"/>
            <ac:picMk id="32" creationId="{39D1DDD4-5BB3-45BA-B9B3-06B62299AD79}"/>
          </ac:picMkLst>
        </pc:picChg>
        <pc:picChg chg="add del">
          <ac:chgData name="miguel rangel" userId="6d9be349c2ad2525" providerId="LiveId" clId="{7EA9E6E5-D6A9-41FF-9706-2FA6BE01E3CC}" dt="2024-01-25T19:47:02.077" v="1171" actId="26606"/>
          <ac:picMkLst>
            <pc:docMk/>
            <pc:sldMk cId="3004268739" sldId="261"/>
            <ac:picMk id="34" creationId="{39D1DDD4-5BB3-45BA-B9B3-06B62299AD79}"/>
          </ac:picMkLst>
        </pc:picChg>
        <pc:picChg chg="add del">
          <ac:chgData name="miguel rangel" userId="6d9be349c2ad2525" providerId="LiveId" clId="{7EA9E6E5-D6A9-41FF-9706-2FA6BE01E3CC}" dt="2024-01-25T19:46:36.895" v="1157" actId="26606"/>
          <ac:picMkLst>
            <pc:docMk/>
            <pc:sldMk cId="3004268739" sldId="261"/>
            <ac:picMk id="40" creationId="{08EC5C75-E28F-4899-9C2E-39431B82B740}"/>
          </ac:picMkLst>
        </pc:picChg>
        <pc:picChg chg="add del">
          <ac:chgData name="miguel rangel" userId="6d9be349c2ad2525" providerId="LiveId" clId="{7EA9E6E5-D6A9-41FF-9706-2FA6BE01E3CC}" dt="2024-01-25T19:46:38.484" v="1159" actId="26606"/>
          <ac:picMkLst>
            <pc:docMk/>
            <pc:sldMk cId="3004268739" sldId="261"/>
            <ac:picMk id="51" creationId="{D757EBBD-8611-41C1-8124-C151D0957DBF}"/>
          </ac:picMkLst>
        </pc:picChg>
        <pc:picChg chg="add del">
          <ac:chgData name="miguel rangel" userId="6d9be349c2ad2525" providerId="LiveId" clId="{7EA9E6E5-D6A9-41FF-9706-2FA6BE01E3CC}" dt="2024-01-25T19:46:40.077" v="1161" actId="26606"/>
          <ac:picMkLst>
            <pc:docMk/>
            <pc:sldMk cId="3004268739" sldId="261"/>
            <ac:picMk id="61" creationId="{D42F4933-2ECF-4EE5-BCE4-F19E3CA609FE}"/>
          </ac:picMkLst>
        </pc:picChg>
        <pc:picChg chg="add del">
          <ac:chgData name="miguel rangel" userId="6d9be349c2ad2525" providerId="LiveId" clId="{7EA9E6E5-D6A9-41FF-9706-2FA6BE01E3CC}" dt="2024-01-25T19:46:44.315" v="1163" actId="26606"/>
          <ac:picMkLst>
            <pc:docMk/>
            <pc:sldMk cId="3004268739" sldId="261"/>
            <ac:picMk id="70" creationId="{3635D2BC-4EDA-4A3E-83BF-035608099BD5}"/>
          </ac:picMkLst>
        </pc:picChg>
        <pc:cxnChg chg="add del">
          <ac:chgData name="miguel rangel" userId="6d9be349c2ad2525" providerId="LiveId" clId="{7EA9E6E5-D6A9-41FF-9706-2FA6BE01E3CC}" dt="2024-01-25T19:46:27.089" v="1151" actId="26606"/>
          <ac:cxnSpMkLst>
            <pc:docMk/>
            <pc:sldMk cId="3004268739" sldId="261"/>
            <ac:cxnSpMk id="13" creationId="{C884B8F8-FDC9-498B-9960-5D7260AFCB03}"/>
          </ac:cxnSpMkLst>
        </pc:cxnChg>
        <pc:cxnChg chg="add del">
          <ac:chgData name="miguel rangel" userId="6d9be349c2ad2525" providerId="LiveId" clId="{7EA9E6E5-D6A9-41FF-9706-2FA6BE01E3CC}" dt="2024-01-25T19:46:53.376" v="1169" actId="26606"/>
          <ac:cxnSpMkLst>
            <pc:docMk/>
            <pc:sldMk cId="3004268739" sldId="261"/>
            <ac:cxnSpMk id="16" creationId="{D33AC32D-5F44-45F7-A0BD-7C11A86BED57}"/>
          </ac:cxnSpMkLst>
        </pc:cxnChg>
        <pc:cxnChg chg="add del">
          <ac:chgData name="miguel rangel" userId="6d9be349c2ad2525" providerId="LiveId" clId="{7EA9E6E5-D6A9-41FF-9706-2FA6BE01E3CC}" dt="2024-01-25T19:46:27.089" v="1151" actId="26606"/>
          <ac:cxnSpMkLst>
            <pc:docMk/>
            <pc:sldMk cId="3004268739" sldId="261"/>
            <ac:cxnSpMk id="19" creationId="{A24DAE64-2302-42EA-8239-F2F0775CA5AD}"/>
          </ac:cxnSpMkLst>
        </pc:cxnChg>
        <pc:cxnChg chg="add del">
          <ac:chgData name="miguel rangel" userId="6d9be349c2ad2525" providerId="LiveId" clId="{7EA9E6E5-D6A9-41FF-9706-2FA6BE01E3CC}" dt="2024-01-25T19:46:29.488" v="1153" actId="26606"/>
          <ac:cxnSpMkLst>
            <pc:docMk/>
            <pc:sldMk cId="3004268739" sldId="261"/>
            <ac:cxnSpMk id="23" creationId="{46AAE0A1-60AD-4190-B85D-2DD8148369C7}"/>
          </ac:cxnSpMkLst>
        </pc:cxnChg>
        <pc:cxnChg chg="add del">
          <ac:chgData name="miguel rangel" userId="6d9be349c2ad2525" providerId="LiveId" clId="{7EA9E6E5-D6A9-41FF-9706-2FA6BE01E3CC}" dt="2024-01-25T19:46:29.488" v="1153" actId="26606"/>
          <ac:cxnSpMkLst>
            <pc:docMk/>
            <pc:sldMk cId="3004268739" sldId="261"/>
            <ac:cxnSpMk id="24" creationId="{5CF4C623-16D7-4722-8EFB-A5B0E3BC077D}"/>
          </ac:cxnSpMkLst>
        </pc:cxnChg>
        <pc:cxnChg chg="add del">
          <ac:chgData name="miguel rangel" userId="6d9be349c2ad2525" providerId="LiveId" clId="{7EA9E6E5-D6A9-41FF-9706-2FA6BE01E3CC}" dt="2024-01-25T19:47:02.077" v="1171" actId="26606"/>
          <ac:cxnSpMkLst>
            <pc:docMk/>
            <pc:sldMk cId="3004268739" sldId="261"/>
            <ac:cxnSpMk id="27" creationId="{C884B8F8-FDC9-498B-9960-5D7260AFCB03}"/>
          </ac:cxnSpMkLst>
        </pc:cxnChg>
        <pc:cxnChg chg="add del">
          <ac:chgData name="miguel rangel" userId="6d9be349c2ad2525" providerId="LiveId" clId="{7EA9E6E5-D6A9-41FF-9706-2FA6BE01E3CC}" dt="2024-01-25T19:46:30.956" v="1155" actId="26606"/>
          <ac:cxnSpMkLst>
            <pc:docMk/>
            <pc:sldMk cId="3004268739" sldId="261"/>
            <ac:cxnSpMk id="30" creationId="{C884B8F8-FDC9-498B-9960-5D7260AFCB03}"/>
          </ac:cxnSpMkLst>
        </pc:cxnChg>
        <pc:cxnChg chg="add del">
          <ac:chgData name="miguel rangel" userId="6d9be349c2ad2525" providerId="LiveId" clId="{7EA9E6E5-D6A9-41FF-9706-2FA6BE01E3CC}" dt="2024-01-25T19:46:30.956" v="1155" actId="26606"/>
          <ac:cxnSpMkLst>
            <pc:docMk/>
            <pc:sldMk cId="3004268739" sldId="261"/>
            <ac:cxnSpMk id="33" creationId="{A24DAE64-2302-42EA-8239-F2F0775CA5AD}"/>
          </ac:cxnSpMkLst>
        </pc:cxnChg>
        <pc:cxnChg chg="add del">
          <ac:chgData name="miguel rangel" userId="6d9be349c2ad2525" providerId="LiveId" clId="{7EA9E6E5-D6A9-41FF-9706-2FA6BE01E3CC}" dt="2024-01-25T19:46:36.895" v="1157" actId="26606"/>
          <ac:cxnSpMkLst>
            <pc:docMk/>
            <pc:sldMk cId="3004268739" sldId="261"/>
            <ac:cxnSpMk id="36" creationId="{5CF4C623-16D7-4722-8EFB-A5B0E3BC077D}"/>
          </ac:cxnSpMkLst>
        </pc:cxnChg>
        <pc:cxnChg chg="add del">
          <ac:chgData name="miguel rangel" userId="6d9be349c2ad2525" providerId="LiveId" clId="{7EA9E6E5-D6A9-41FF-9706-2FA6BE01E3CC}" dt="2024-01-25T19:47:02.077" v="1171" actId="26606"/>
          <ac:cxnSpMkLst>
            <pc:docMk/>
            <pc:sldMk cId="3004268739" sldId="261"/>
            <ac:cxnSpMk id="39" creationId="{A24DAE64-2302-42EA-8239-F2F0775CA5AD}"/>
          </ac:cxnSpMkLst>
        </pc:cxnChg>
        <pc:cxnChg chg="add del">
          <ac:chgData name="miguel rangel" userId="6d9be349c2ad2525" providerId="LiveId" clId="{7EA9E6E5-D6A9-41FF-9706-2FA6BE01E3CC}" dt="2024-01-25T19:46:36.895" v="1157" actId="26606"/>
          <ac:cxnSpMkLst>
            <pc:docMk/>
            <pc:sldMk cId="3004268739" sldId="261"/>
            <ac:cxnSpMk id="42" creationId="{46AAE0A1-60AD-4190-B85D-2DD8148369C7}"/>
          </ac:cxnSpMkLst>
        </pc:cxnChg>
        <pc:cxnChg chg="add del">
          <ac:chgData name="miguel rangel" userId="6d9be349c2ad2525" providerId="LiveId" clId="{7EA9E6E5-D6A9-41FF-9706-2FA6BE01E3CC}" dt="2024-01-25T19:46:38.484" v="1159" actId="26606"/>
          <ac:cxnSpMkLst>
            <pc:docMk/>
            <pc:sldMk cId="3004268739" sldId="261"/>
            <ac:cxnSpMk id="45" creationId="{186D07CD-E0E5-42ED-BA28-6CB6ADC3B09F}"/>
          </ac:cxnSpMkLst>
        </pc:cxnChg>
        <pc:cxnChg chg="add del">
          <ac:chgData name="miguel rangel" userId="6d9be349c2ad2525" providerId="LiveId" clId="{7EA9E6E5-D6A9-41FF-9706-2FA6BE01E3CC}" dt="2024-01-25T19:46:38.484" v="1159" actId="26606"/>
          <ac:cxnSpMkLst>
            <pc:docMk/>
            <pc:sldMk cId="3004268739" sldId="261"/>
            <ac:cxnSpMk id="52" creationId="{E40D0D8B-2D5E-48A4-BBD5-8CB09A86A663}"/>
          </ac:cxnSpMkLst>
        </pc:cxnChg>
        <pc:cxnChg chg="add del">
          <ac:chgData name="miguel rangel" userId="6d9be349c2ad2525" providerId="LiveId" clId="{7EA9E6E5-D6A9-41FF-9706-2FA6BE01E3CC}" dt="2024-01-25T19:46:40.077" v="1161" actId="26606"/>
          <ac:cxnSpMkLst>
            <pc:docMk/>
            <pc:sldMk cId="3004268739" sldId="261"/>
            <ac:cxnSpMk id="56" creationId="{381B4579-E2EA-4BD7-94FF-0A0BEE135C6B}"/>
          </ac:cxnSpMkLst>
        </pc:cxnChg>
        <pc:cxnChg chg="add del">
          <ac:chgData name="miguel rangel" userId="6d9be349c2ad2525" providerId="LiveId" clId="{7EA9E6E5-D6A9-41FF-9706-2FA6BE01E3CC}" dt="2024-01-25T19:46:40.077" v="1161" actId="26606"/>
          <ac:cxnSpMkLst>
            <pc:docMk/>
            <pc:sldMk cId="3004268739" sldId="261"/>
            <ac:cxnSpMk id="62" creationId="{C6FAC23C-014D-4AC5-AD1B-36F7D0E7EF32}"/>
          </ac:cxnSpMkLst>
        </pc:cxnChg>
        <pc:cxnChg chg="add del">
          <ac:chgData name="miguel rangel" userId="6d9be349c2ad2525" providerId="LiveId" clId="{7EA9E6E5-D6A9-41FF-9706-2FA6BE01E3CC}" dt="2024-01-25T19:46:44.315" v="1163" actId="26606"/>
          <ac:cxnSpMkLst>
            <pc:docMk/>
            <pc:sldMk cId="3004268739" sldId="261"/>
            <ac:cxnSpMk id="65" creationId="{28A657A7-C4E5-425B-98FA-BB817FF7BFB0}"/>
          </ac:cxnSpMkLst>
        </pc:cxnChg>
        <pc:cxnChg chg="add del">
          <ac:chgData name="miguel rangel" userId="6d9be349c2ad2525" providerId="LiveId" clId="{7EA9E6E5-D6A9-41FF-9706-2FA6BE01E3CC}" dt="2024-01-25T19:46:44.315" v="1163" actId="26606"/>
          <ac:cxnSpMkLst>
            <pc:docMk/>
            <pc:sldMk cId="3004268739" sldId="261"/>
            <ac:cxnSpMk id="71" creationId="{A3C86EB9-7FA9-42F7-B348-A7FD17436A94}"/>
          </ac:cxnSpMkLst>
        </pc:cxnChg>
      </pc:sldChg>
      <pc:sldChg chg="addSp delSp modSp mod setBg setClrOvrMap delDesignElem">
        <pc:chgData name="miguel rangel" userId="6d9be349c2ad2525" providerId="LiveId" clId="{7EA9E6E5-D6A9-41FF-9706-2FA6BE01E3CC}" dt="2024-01-25T20:08:36.731" v="1701" actId="26606"/>
        <pc:sldMkLst>
          <pc:docMk/>
          <pc:sldMk cId="430414789" sldId="262"/>
        </pc:sldMkLst>
        <pc:spChg chg="add del mod ord">
          <ac:chgData name="miguel rangel" userId="6d9be349c2ad2525" providerId="LiveId" clId="{7EA9E6E5-D6A9-41FF-9706-2FA6BE01E3CC}" dt="2024-01-25T20:07:19.271" v="1694" actId="478"/>
          <ac:spMkLst>
            <pc:docMk/>
            <pc:sldMk cId="430414789" sldId="262"/>
            <ac:spMk id="3" creationId="{043C9242-BD41-4114-4DE0-2BD638359B2D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430414789" sldId="262"/>
            <ac:spMk id="22" creationId="{21029ED5-F105-4DD2-99C8-1E4422817978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430414789" sldId="262"/>
            <ac:spMk id="35" creationId="{5C9652B3-A450-4ED6-8FBF-F536BA60B4D8}"/>
          </ac:spMkLst>
        </pc:spChg>
        <pc:spChg chg="add del">
          <ac:chgData name="miguel rangel" userId="6d9be349c2ad2525" providerId="LiveId" clId="{7EA9E6E5-D6A9-41FF-9706-2FA6BE01E3CC}" dt="2024-01-25T20:07:20.913" v="1695" actId="26606"/>
          <ac:spMkLst>
            <pc:docMk/>
            <pc:sldMk cId="430414789" sldId="262"/>
            <ac:spMk id="3081" creationId="{1DA35F2A-BC6A-4485-ACA0-3D9155D3C541}"/>
          </ac:spMkLst>
        </pc:spChg>
        <pc:spChg chg="add del">
          <ac:chgData name="miguel rangel" userId="6d9be349c2ad2525" providerId="LiveId" clId="{7EA9E6E5-D6A9-41FF-9706-2FA6BE01E3CC}" dt="2024-01-25T20:07:20.913" v="1695" actId="26606"/>
          <ac:spMkLst>
            <pc:docMk/>
            <pc:sldMk cId="430414789" sldId="262"/>
            <ac:spMk id="3083" creationId="{E603BBD1-F027-426A-AF27-9E36D37D74F0}"/>
          </ac:spMkLst>
        </pc:spChg>
        <pc:spChg chg="add del">
          <ac:chgData name="miguel rangel" userId="6d9be349c2ad2525" providerId="LiveId" clId="{7EA9E6E5-D6A9-41FF-9706-2FA6BE01E3CC}" dt="2024-01-25T20:08:36.731" v="1701" actId="26606"/>
          <ac:spMkLst>
            <pc:docMk/>
            <pc:sldMk cId="430414789" sldId="262"/>
            <ac:spMk id="3098" creationId="{8D11E4C3-B2CB-4105-9B42-B5E438A1910F}"/>
          </ac:spMkLst>
        </pc:spChg>
        <pc:spChg chg="add del">
          <ac:chgData name="miguel rangel" userId="6d9be349c2ad2525" providerId="LiveId" clId="{7EA9E6E5-D6A9-41FF-9706-2FA6BE01E3CC}" dt="2024-01-25T20:08:36.731" v="1701" actId="26606"/>
          <ac:spMkLst>
            <pc:docMk/>
            <pc:sldMk cId="430414789" sldId="262"/>
            <ac:spMk id="3104" creationId="{12E8CD4E-6381-4807-AA5B-CE0024A8BE19}"/>
          </ac:spMkLst>
        </pc:spChg>
        <pc:spChg chg="add del">
          <ac:chgData name="miguel rangel" userId="6d9be349c2ad2525" providerId="LiveId" clId="{7EA9E6E5-D6A9-41FF-9706-2FA6BE01E3CC}" dt="2024-01-25T20:08:36.731" v="1701" actId="26606"/>
          <ac:spMkLst>
            <pc:docMk/>
            <pc:sldMk cId="430414789" sldId="262"/>
            <ac:spMk id="3106" creationId="{D28445F8-F032-43C9-8D0F-A5155F525283}"/>
          </ac:spMkLst>
        </pc:spChg>
        <pc:spChg chg="add del">
          <ac:chgData name="miguel rangel" userId="6d9be349c2ad2525" providerId="LiveId" clId="{7EA9E6E5-D6A9-41FF-9706-2FA6BE01E3CC}" dt="2024-01-25T20:08:36.731" v="1701" actId="26606"/>
          <ac:spMkLst>
            <pc:docMk/>
            <pc:sldMk cId="430414789" sldId="262"/>
            <ac:spMk id="3108" creationId="{36A325B5-56A3-425A-B9A3-0CEB7CA1BBF6}"/>
          </ac:spMkLst>
        </pc:spChg>
        <pc:spChg chg="add del">
          <ac:chgData name="miguel rangel" userId="6d9be349c2ad2525" providerId="LiveId" clId="{7EA9E6E5-D6A9-41FF-9706-2FA6BE01E3CC}" dt="2024-01-25T20:08:36.731" v="1700" actId="26606"/>
          <ac:spMkLst>
            <pc:docMk/>
            <pc:sldMk cId="430414789" sldId="262"/>
            <ac:spMk id="3113" creationId="{262ABC4B-37D8-4218-BDD8-6DF6A00C0C80}"/>
          </ac:spMkLst>
        </pc:spChg>
        <pc:spChg chg="add">
          <ac:chgData name="miguel rangel" userId="6d9be349c2ad2525" providerId="LiveId" clId="{7EA9E6E5-D6A9-41FF-9706-2FA6BE01E3CC}" dt="2024-01-25T20:08:36.731" v="1701" actId="26606"/>
          <ac:spMkLst>
            <pc:docMk/>
            <pc:sldMk cId="430414789" sldId="262"/>
            <ac:spMk id="3115" creationId="{AFA31FBE-7948-4384-B68A-75DEFDC4955A}"/>
          </ac:spMkLst>
        </pc:spChg>
        <pc:spChg chg="add">
          <ac:chgData name="miguel rangel" userId="6d9be349c2ad2525" providerId="LiveId" clId="{7EA9E6E5-D6A9-41FF-9706-2FA6BE01E3CC}" dt="2024-01-25T20:08:36.731" v="1701" actId="26606"/>
          <ac:spMkLst>
            <pc:docMk/>
            <pc:sldMk cId="430414789" sldId="262"/>
            <ac:spMk id="3116" creationId="{19E301E5-1206-47D0-9CDF-72583D739089}"/>
          </ac:spMkLst>
        </pc:spChg>
        <pc:grpChg chg="del">
          <ac:chgData name="miguel rangel" userId="6d9be349c2ad2525" providerId="LiveId" clId="{7EA9E6E5-D6A9-41FF-9706-2FA6BE01E3CC}" dt="2024-01-25T19:15:10.073" v="8"/>
          <ac:grpSpMkLst>
            <pc:docMk/>
            <pc:sldMk cId="430414789" sldId="262"/>
            <ac:grpSpMk id="10" creationId="{DDE8DE2B-61C1-46D5-BEB8-521321C182C4}"/>
          </ac:grpSpMkLst>
        </pc:grpChg>
        <pc:grpChg chg="del">
          <ac:chgData name="miguel rangel" userId="6d9be349c2ad2525" providerId="LiveId" clId="{7EA9E6E5-D6A9-41FF-9706-2FA6BE01E3CC}" dt="2024-01-25T19:15:10.073" v="8"/>
          <ac:grpSpMkLst>
            <pc:docMk/>
            <pc:sldMk cId="430414789" sldId="262"/>
            <ac:grpSpMk id="24" creationId="{2D621E68-BF28-4A1C-B1A2-4E55E139E79A}"/>
          </ac:grpSpMkLst>
        </pc:grpChg>
        <pc:grpChg chg="add del">
          <ac:chgData name="miguel rangel" userId="6d9be349c2ad2525" providerId="LiveId" clId="{7EA9E6E5-D6A9-41FF-9706-2FA6BE01E3CC}" dt="2024-01-25T20:07:20.913" v="1695" actId="26606"/>
          <ac:grpSpMkLst>
            <pc:docMk/>
            <pc:sldMk cId="430414789" sldId="262"/>
            <ac:grpSpMk id="3085" creationId="{13BB7247-163A-4496-9EC4-19138765748F}"/>
          </ac:grpSpMkLst>
        </pc:grpChg>
        <pc:picChg chg="del">
          <ac:chgData name="miguel rangel" userId="6d9be349c2ad2525" providerId="LiveId" clId="{7EA9E6E5-D6A9-41FF-9706-2FA6BE01E3CC}" dt="2024-01-25T20:03:20.552" v="1679" actId="478"/>
          <ac:picMkLst>
            <pc:docMk/>
            <pc:sldMk cId="430414789" sldId="262"/>
            <ac:picMk id="5" creationId="{E40245B3-B858-93C6-5780-55A0CE594DDE}"/>
          </ac:picMkLst>
        </pc:picChg>
        <pc:picChg chg="add mod ord">
          <ac:chgData name="miguel rangel" userId="6d9be349c2ad2525" providerId="LiveId" clId="{7EA9E6E5-D6A9-41FF-9706-2FA6BE01E3CC}" dt="2024-01-25T20:08:36.731" v="1701" actId="26606"/>
          <ac:picMkLst>
            <pc:docMk/>
            <pc:sldMk cId="430414789" sldId="262"/>
            <ac:picMk id="3074" creationId="{D3DCB686-B5A2-4C01-BFC8-5CF4943B1192}"/>
          </ac:picMkLst>
        </pc:picChg>
        <pc:picChg chg="add mod ord">
          <ac:chgData name="miguel rangel" userId="6d9be349c2ad2525" providerId="LiveId" clId="{7EA9E6E5-D6A9-41FF-9706-2FA6BE01E3CC}" dt="2024-01-25T20:08:36.731" v="1701" actId="26606"/>
          <ac:picMkLst>
            <pc:docMk/>
            <pc:sldMk cId="430414789" sldId="262"/>
            <ac:picMk id="3076" creationId="{3CF9439F-936D-BF36-3235-59787358E6EF}"/>
          </ac:picMkLst>
        </pc:picChg>
        <pc:picChg chg="add mod">
          <ac:chgData name="miguel rangel" userId="6d9be349c2ad2525" providerId="LiveId" clId="{7EA9E6E5-D6A9-41FF-9706-2FA6BE01E3CC}" dt="2024-01-25T20:08:36.731" v="1701" actId="26606"/>
          <ac:picMkLst>
            <pc:docMk/>
            <pc:sldMk cId="430414789" sldId="262"/>
            <ac:picMk id="3078" creationId="{282C1F8E-1C48-31AD-EED0-692F5A451692}"/>
          </ac:picMkLst>
        </pc:picChg>
        <pc:picChg chg="add del">
          <ac:chgData name="miguel rangel" userId="6d9be349c2ad2525" providerId="LiveId" clId="{7EA9E6E5-D6A9-41FF-9706-2FA6BE01E3CC}" dt="2024-01-25T20:07:20.913" v="1695" actId="26606"/>
          <ac:picMkLst>
            <pc:docMk/>
            <pc:sldMk cId="430414789" sldId="262"/>
            <ac:picMk id="3091" creationId="{5AC7EF37-C3C9-4AAD-B903-6A51781268B1}"/>
          </ac:picMkLst>
        </pc:picChg>
        <pc:picChg chg="add del">
          <ac:chgData name="miguel rangel" userId="6d9be349c2ad2525" providerId="LiveId" clId="{7EA9E6E5-D6A9-41FF-9706-2FA6BE01E3CC}" dt="2024-01-25T20:08:36.731" v="1701" actId="26606"/>
          <ac:picMkLst>
            <pc:docMk/>
            <pc:sldMk cId="430414789" sldId="262"/>
            <ac:picMk id="3100" creationId="{D801A41D-49C4-4F95-AA12-FE7B943A5079}"/>
          </ac:picMkLst>
        </pc:picChg>
        <pc:cxnChg chg="add del">
          <ac:chgData name="miguel rangel" userId="6d9be349c2ad2525" providerId="LiveId" clId="{7EA9E6E5-D6A9-41FF-9706-2FA6BE01E3CC}" dt="2024-01-25T20:07:20.913" v="1695" actId="26606"/>
          <ac:cxnSpMkLst>
            <pc:docMk/>
            <pc:sldMk cId="430414789" sldId="262"/>
            <ac:cxnSpMk id="3089" creationId="{2729F16E-E141-4064-88CF-130463102029}"/>
          </ac:cxnSpMkLst>
        </pc:cxnChg>
        <pc:cxnChg chg="add del">
          <ac:chgData name="miguel rangel" userId="6d9be349c2ad2525" providerId="LiveId" clId="{7EA9E6E5-D6A9-41FF-9706-2FA6BE01E3CC}" dt="2024-01-25T20:07:20.913" v="1695" actId="26606"/>
          <ac:cxnSpMkLst>
            <pc:docMk/>
            <pc:sldMk cId="430414789" sldId="262"/>
            <ac:cxnSpMk id="3093" creationId="{CDC715A8-ABE1-48DF-9F59-050D68464D55}"/>
          </ac:cxnSpMkLst>
        </pc:cxnChg>
        <pc:cxnChg chg="add del">
          <ac:chgData name="miguel rangel" userId="6d9be349c2ad2525" providerId="LiveId" clId="{7EA9E6E5-D6A9-41FF-9706-2FA6BE01E3CC}" dt="2024-01-25T20:08:36.731" v="1701" actId="26606"/>
          <ac:cxnSpMkLst>
            <pc:docMk/>
            <pc:sldMk cId="430414789" sldId="262"/>
            <ac:cxnSpMk id="3102" creationId="{0073EB83-C81E-44B9-8EF1-2975C77B947D}"/>
          </ac:cxnSpMkLst>
        </pc:cxnChg>
      </pc:sldChg>
      <pc:sldChg chg="addSp modSp mod">
        <pc:chgData name="miguel rangel" userId="6d9be349c2ad2525" providerId="LiveId" clId="{7EA9E6E5-D6A9-41FF-9706-2FA6BE01E3CC}" dt="2024-01-25T21:15:03.306" v="3396" actId="1076"/>
        <pc:sldMkLst>
          <pc:docMk/>
          <pc:sldMk cId="2447992307" sldId="263"/>
        </pc:sldMkLst>
        <pc:spChg chg="mod">
          <ac:chgData name="miguel rangel" userId="6d9be349c2ad2525" providerId="LiveId" clId="{7EA9E6E5-D6A9-41FF-9706-2FA6BE01E3CC}" dt="2024-01-25T20:43:24.791" v="2872" actId="20577"/>
          <ac:spMkLst>
            <pc:docMk/>
            <pc:sldMk cId="2447992307" sldId="263"/>
            <ac:spMk id="3" creationId="{620D50D7-573B-A5E1-BA07-D486FA20C893}"/>
          </ac:spMkLst>
        </pc:spChg>
        <pc:picChg chg="add mod modCrop">
          <ac:chgData name="miguel rangel" userId="6d9be349c2ad2525" providerId="LiveId" clId="{7EA9E6E5-D6A9-41FF-9706-2FA6BE01E3CC}" dt="2024-01-25T21:15:03.306" v="3396" actId="1076"/>
          <ac:picMkLst>
            <pc:docMk/>
            <pc:sldMk cId="2447992307" sldId="263"/>
            <ac:picMk id="5" creationId="{4F8CB2E3-A5EC-9FAA-5B85-82AC6F9778DB}"/>
          </ac:picMkLst>
        </pc:picChg>
      </pc:sldChg>
      <pc:sldChg chg="modSp mod">
        <pc:chgData name="miguel rangel" userId="6d9be349c2ad2525" providerId="LiveId" clId="{7EA9E6E5-D6A9-41FF-9706-2FA6BE01E3CC}" dt="2024-01-25T21:21:15.465" v="3503" actId="123"/>
        <pc:sldMkLst>
          <pc:docMk/>
          <pc:sldMk cId="3343360597" sldId="264"/>
        </pc:sldMkLst>
        <pc:spChg chg="mod">
          <ac:chgData name="miguel rangel" userId="6d9be349c2ad2525" providerId="LiveId" clId="{7EA9E6E5-D6A9-41FF-9706-2FA6BE01E3CC}" dt="2024-01-25T20:13:14.320" v="1837" actId="20577"/>
          <ac:spMkLst>
            <pc:docMk/>
            <pc:sldMk cId="3343360597" sldId="264"/>
            <ac:spMk id="2" creationId="{EA57FD54-E799-E2C2-E889-504736DADC54}"/>
          </ac:spMkLst>
        </pc:spChg>
        <pc:spChg chg="mod">
          <ac:chgData name="miguel rangel" userId="6d9be349c2ad2525" providerId="LiveId" clId="{7EA9E6E5-D6A9-41FF-9706-2FA6BE01E3CC}" dt="2024-01-25T21:21:15.465" v="3503" actId="123"/>
          <ac:spMkLst>
            <pc:docMk/>
            <pc:sldMk cId="3343360597" sldId="264"/>
            <ac:spMk id="3" creationId="{403B410F-3C4F-8EBF-916D-FF47071FF2E8}"/>
          </ac:spMkLst>
        </pc:spChg>
      </pc:sldChg>
      <pc:sldChg chg="modSp mod">
        <pc:chgData name="miguel rangel" userId="6d9be349c2ad2525" providerId="LiveId" clId="{7EA9E6E5-D6A9-41FF-9706-2FA6BE01E3CC}" dt="2024-01-25T21:11:25.652" v="3367" actId="122"/>
        <pc:sldMkLst>
          <pc:docMk/>
          <pc:sldMk cId="1032370555" sldId="265"/>
        </pc:sldMkLst>
        <pc:spChg chg="mod">
          <ac:chgData name="miguel rangel" userId="6d9be349c2ad2525" providerId="LiveId" clId="{7EA9E6E5-D6A9-41FF-9706-2FA6BE01E3CC}" dt="2024-01-25T19:15:37.757" v="27"/>
          <ac:spMkLst>
            <pc:docMk/>
            <pc:sldMk cId="1032370555" sldId="265"/>
            <ac:spMk id="2" creationId="{6680C7A1-0309-AA56-3C85-8ADD73F42AFD}"/>
          </ac:spMkLst>
        </pc:spChg>
        <pc:spChg chg="mod">
          <ac:chgData name="miguel rangel" userId="6d9be349c2ad2525" providerId="LiveId" clId="{7EA9E6E5-D6A9-41FF-9706-2FA6BE01E3CC}" dt="2024-01-25T21:11:25.652" v="3367" actId="122"/>
          <ac:spMkLst>
            <pc:docMk/>
            <pc:sldMk cId="1032370555" sldId="265"/>
            <ac:spMk id="3" creationId="{107536D7-6E9F-3738-D9C6-8B6C138864AA}"/>
          </ac:spMkLst>
        </pc:spChg>
      </pc:sldChg>
      <pc:sldChg chg="modSp del mod">
        <pc:chgData name="miguel rangel" userId="6d9be349c2ad2525" providerId="LiveId" clId="{7EA9E6E5-D6A9-41FF-9706-2FA6BE01E3CC}" dt="2024-01-25T20:10:06.597" v="1799" actId="2696"/>
        <pc:sldMkLst>
          <pc:docMk/>
          <pc:sldMk cId="1427479297" sldId="267"/>
        </pc:sldMkLst>
        <pc:spChg chg="mod">
          <ac:chgData name="miguel rangel" userId="6d9be349c2ad2525" providerId="LiveId" clId="{7EA9E6E5-D6A9-41FF-9706-2FA6BE01E3CC}" dt="2024-01-25T19:15:37.757" v="27"/>
          <ac:spMkLst>
            <pc:docMk/>
            <pc:sldMk cId="1427479297" sldId="267"/>
            <ac:spMk id="2" creationId="{5117FDA1-5798-1E89-D059-9CAB5572F4B7}"/>
          </ac:spMkLst>
        </pc:spChg>
      </pc:sldChg>
      <pc:sldChg chg="modSp mod">
        <pc:chgData name="miguel rangel" userId="6d9be349c2ad2525" providerId="LiveId" clId="{7EA9E6E5-D6A9-41FF-9706-2FA6BE01E3CC}" dt="2024-01-25T21:23:27.813" v="3504" actId="1076"/>
        <pc:sldMkLst>
          <pc:docMk/>
          <pc:sldMk cId="3483298085" sldId="268"/>
        </pc:sldMkLst>
        <pc:spChg chg="mod">
          <ac:chgData name="miguel rangel" userId="6d9be349c2ad2525" providerId="LiveId" clId="{7EA9E6E5-D6A9-41FF-9706-2FA6BE01E3CC}" dt="2024-01-25T20:10:28.043" v="1802" actId="1076"/>
          <ac:spMkLst>
            <pc:docMk/>
            <pc:sldMk cId="3483298085" sldId="268"/>
            <ac:spMk id="2" creationId="{4B5ECF5C-B46C-4493-DBF5-A9388A781959}"/>
          </ac:spMkLst>
        </pc:spChg>
        <pc:picChg chg="mod">
          <ac:chgData name="miguel rangel" userId="6d9be349c2ad2525" providerId="LiveId" clId="{7EA9E6E5-D6A9-41FF-9706-2FA6BE01E3CC}" dt="2024-01-25T21:23:27.813" v="3504" actId="1076"/>
          <ac:picMkLst>
            <pc:docMk/>
            <pc:sldMk cId="3483298085" sldId="268"/>
            <ac:picMk id="5" creationId="{5389DBB2-073B-E271-EF12-6F59C3406487}"/>
          </ac:picMkLst>
        </pc:picChg>
      </pc:sldChg>
      <pc:sldChg chg="delSp del delDesignElem">
        <pc:chgData name="miguel rangel" userId="6d9be349c2ad2525" providerId="LiveId" clId="{7EA9E6E5-D6A9-41FF-9706-2FA6BE01E3CC}" dt="2024-01-25T20:10:14.037" v="1800" actId="2696"/>
        <pc:sldMkLst>
          <pc:docMk/>
          <pc:sldMk cId="1912127462" sldId="269"/>
        </pc:sldMkLst>
        <pc:spChg chg="del">
          <ac:chgData name="miguel rangel" userId="6d9be349c2ad2525" providerId="LiveId" clId="{7EA9E6E5-D6A9-41FF-9706-2FA6BE01E3CC}" dt="2024-01-25T19:15:10.073" v="8"/>
          <ac:spMkLst>
            <pc:docMk/>
            <pc:sldMk cId="1912127462" sldId="269"/>
            <ac:spMk id="14" creationId="{3F088236-D655-4F88-B238-E16762358025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1912127462" sldId="269"/>
            <ac:spMk id="16" creationId="{3DAC0C92-199E-475C-9390-119A9B027276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1912127462" sldId="269"/>
            <ac:spMk id="18" creationId="{C4CFB339-0ED8-4FE2-9EF1-6D1375B8499B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1912127462" sldId="269"/>
            <ac:spMk id="20" creationId="{31896C80-2069-4431-9C19-83B913734490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1912127462" sldId="269"/>
            <ac:spMk id="22" creationId="{BF120A21-0841-4823-B0C4-28AEBCEF9B78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1912127462" sldId="269"/>
            <ac:spMk id="24" creationId="{DBB05BAE-BBD3-4289-899F-A6851503C6B0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1912127462" sldId="269"/>
            <ac:spMk id="26" creationId="{9874D11C-36F5-4BBE-A490-019A54E953B0}"/>
          </ac:spMkLst>
        </pc:spChg>
        <pc:cxnChg chg="del">
          <ac:chgData name="miguel rangel" userId="6d9be349c2ad2525" providerId="LiveId" clId="{7EA9E6E5-D6A9-41FF-9706-2FA6BE01E3CC}" dt="2024-01-25T19:15:10.073" v="8"/>
          <ac:cxnSpMkLst>
            <pc:docMk/>
            <pc:sldMk cId="1912127462" sldId="269"/>
            <ac:cxnSpMk id="15" creationId="{64FA5DFF-7FE6-4855-84E6-DFA78EE978BD}"/>
          </ac:cxnSpMkLst>
        </pc:cxnChg>
        <pc:cxnChg chg="del">
          <ac:chgData name="miguel rangel" userId="6d9be349c2ad2525" providerId="LiveId" clId="{7EA9E6E5-D6A9-41FF-9706-2FA6BE01E3CC}" dt="2024-01-25T19:15:10.073" v="8"/>
          <ac:cxnSpMkLst>
            <pc:docMk/>
            <pc:sldMk cId="1912127462" sldId="269"/>
            <ac:cxnSpMk id="17" creationId="{2AFD8CBA-54A3-4363-991B-B9C631BBFA74}"/>
          </ac:cxnSpMkLst>
        </pc:cxnChg>
      </pc:sldChg>
      <pc:sldChg chg="addSp delSp modSp add del mod setClrOvrMap delDesignElem">
        <pc:chgData name="miguel rangel" userId="6d9be349c2ad2525" providerId="LiveId" clId="{7EA9E6E5-D6A9-41FF-9706-2FA6BE01E3CC}" dt="2024-01-25T20:34:04.985" v="2366" actId="47"/>
        <pc:sldMkLst>
          <pc:docMk/>
          <pc:sldMk cId="1271889564" sldId="270"/>
        </pc:sldMkLst>
        <pc:spChg chg="mod">
          <ac:chgData name="miguel rangel" userId="6d9be349c2ad2525" providerId="LiveId" clId="{7EA9E6E5-D6A9-41FF-9706-2FA6BE01E3CC}" dt="2024-01-25T19:51:47.896" v="1266" actId="14100"/>
          <ac:spMkLst>
            <pc:docMk/>
            <pc:sldMk cId="1271889564" sldId="270"/>
            <ac:spMk id="2" creationId="{D84214BD-64C1-ADE7-B876-40CAEF80DB7C}"/>
          </ac:spMkLst>
        </pc:spChg>
        <pc:spChg chg="mod">
          <ac:chgData name="miguel rangel" userId="6d9be349c2ad2525" providerId="LiveId" clId="{7EA9E6E5-D6A9-41FF-9706-2FA6BE01E3CC}" dt="2024-01-25T20:04:18.746" v="1681" actId="313"/>
          <ac:spMkLst>
            <pc:docMk/>
            <pc:sldMk cId="1271889564" sldId="270"/>
            <ac:spMk id="3" creationId="{940FDBD2-FD94-C3D5-8D68-F489393FB32D}"/>
          </ac:spMkLst>
        </pc:spChg>
        <pc:spChg chg="add del">
          <ac:chgData name="miguel rangel" userId="6d9be349c2ad2525" providerId="LiveId" clId="{7EA9E6E5-D6A9-41FF-9706-2FA6BE01E3CC}" dt="2024-01-25T19:49:26.550" v="1193" actId="478"/>
          <ac:spMkLst>
            <pc:docMk/>
            <pc:sldMk cId="1271889564" sldId="270"/>
            <ac:spMk id="5" creationId="{19F8F973-7DA2-9C2F-B3F2-A251B94D9E1E}"/>
          </ac:spMkLst>
        </pc:spChg>
        <pc:spChg chg="add del">
          <ac:chgData name="miguel rangel" userId="6d9be349c2ad2525" providerId="LiveId" clId="{7EA9E6E5-D6A9-41FF-9706-2FA6BE01E3CC}" dt="2024-01-25T19:49:44.867" v="1196" actId="478"/>
          <ac:spMkLst>
            <pc:docMk/>
            <pc:sldMk cId="1271889564" sldId="270"/>
            <ac:spMk id="6" creationId="{56B42CBC-7FEC-FC61-8462-7CA81958D5D3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1271889564" sldId="270"/>
            <ac:spMk id="1036" creationId="{4BE9D4C4-9FA3-4885-A769-301639CC7AD4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1271889564" sldId="270"/>
            <ac:spMk id="1038" creationId="{7EB6695E-BED5-4DA3-8C9B-AD301AEF4776}"/>
          </ac:spMkLst>
        </pc:spChg>
        <pc:spChg chg="add">
          <ac:chgData name="miguel rangel" userId="6d9be349c2ad2525" providerId="LiveId" clId="{7EA9E6E5-D6A9-41FF-9706-2FA6BE01E3CC}" dt="2024-01-25T19:50:42.853" v="1199" actId="26606"/>
          <ac:spMkLst>
            <pc:docMk/>
            <pc:sldMk cId="1271889564" sldId="270"/>
            <ac:spMk id="2059" creationId="{C6870151-9189-4C3A-8379-EF3D95827A0A}"/>
          </ac:spMkLst>
        </pc:spChg>
        <pc:spChg chg="add">
          <ac:chgData name="miguel rangel" userId="6d9be349c2ad2525" providerId="LiveId" clId="{7EA9E6E5-D6A9-41FF-9706-2FA6BE01E3CC}" dt="2024-01-25T19:50:42.853" v="1199" actId="26606"/>
          <ac:spMkLst>
            <pc:docMk/>
            <pc:sldMk cId="1271889564" sldId="270"/>
            <ac:spMk id="2061" creationId="{123EA69C-102A-4DD0-9547-05DCD271D159}"/>
          </ac:spMkLst>
        </pc:spChg>
        <pc:spChg chg="add">
          <ac:chgData name="miguel rangel" userId="6d9be349c2ad2525" providerId="LiveId" clId="{7EA9E6E5-D6A9-41FF-9706-2FA6BE01E3CC}" dt="2024-01-25T19:50:42.853" v="1199" actId="26606"/>
          <ac:spMkLst>
            <pc:docMk/>
            <pc:sldMk cId="1271889564" sldId="270"/>
            <ac:spMk id="2063" creationId="{6A862265-5CA3-4C40-8582-7534C3B03C2A}"/>
          </ac:spMkLst>
        </pc:spChg>
        <pc:spChg chg="add">
          <ac:chgData name="miguel rangel" userId="6d9be349c2ad2525" providerId="LiveId" clId="{7EA9E6E5-D6A9-41FF-9706-2FA6BE01E3CC}" dt="2024-01-25T19:50:42.853" v="1199" actId="26606"/>
          <ac:spMkLst>
            <pc:docMk/>
            <pc:sldMk cId="1271889564" sldId="270"/>
            <ac:spMk id="2065" creationId="{600EF80B-0391-4082-9AF5-F15B091B4CE9}"/>
          </ac:spMkLst>
        </pc:spChg>
        <pc:spChg chg="add">
          <ac:chgData name="miguel rangel" userId="6d9be349c2ad2525" providerId="LiveId" clId="{7EA9E6E5-D6A9-41FF-9706-2FA6BE01E3CC}" dt="2024-01-25T19:50:42.853" v="1199" actId="26606"/>
          <ac:spMkLst>
            <pc:docMk/>
            <pc:sldMk cId="1271889564" sldId="270"/>
            <ac:spMk id="2069" creationId="{3FBF03E8-C602-4192-9C52-F84B29FDCC88}"/>
          </ac:spMkLst>
        </pc:spChg>
        <pc:picChg chg="del">
          <ac:chgData name="miguel rangel" userId="6d9be349c2ad2525" providerId="LiveId" clId="{7EA9E6E5-D6A9-41FF-9706-2FA6BE01E3CC}" dt="2024-01-25T19:49:26.550" v="1193" actId="478"/>
          <ac:picMkLst>
            <pc:docMk/>
            <pc:sldMk cId="1271889564" sldId="270"/>
            <ac:picMk id="4" creationId="{AC15A16B-5FBA-CD0B-FBE7-D4EC7EA3F620}"/>
          </ac:picMkLst>
        </pc:picChg>
        <pc:picChg chg="del">
          <ac:chgData name="miguel rangel" userId="6d9be349c2ad2525" providerId="LiveId" clId="{7EA9E6E5-D6A9-41FF-9706-2FA6BE01E3CC}" dt="2024-01-25T19:49:30.572" v="1194" actId="478"/>
          <ac:picMkLst>
            <pc:docMk/>
            <pc:sldMk cId="1271889564" sldId="270"/>
            <ac:picMk id="1026" creationId="{520CD7ED-CF21-0958-4DB2-A1CC7F75CC79}"/>
          </ac:picMkLst>
        </pc:picChg>
        <pc:picChg chg="add mod ord">
          <ac:chgData name="miguel rangel" userId="6d9be349c2ad2525" providerId="LiveId" clId="{7EA9E6E5-D6A9-41FF-9706-2FA6BE01E3CC}" dt="2024-01-25T19:50:53.014" v="1200" actId="14100"/>
          <ac:picMkLst>
            <pc:docMk/>
            <pc:sldMk cId="1271889564" sldId="270"/>
            <ac:picMk id="2054" creationId="{89E3AF1E-C380-F99B-182A-ADBBB91CF3A6}"/>
          </ac:picMkLst>
        </pc:picChg>
        <pc:cxnChg chg="add">
          <ac:chgData name="miguel rangel" userId="6d9be349c2ad2525" providerId="LiveId" clId="{7EA9E6E5-D6A9-41FF-9706-2FA6BE01E3CC}" dt="2024-01-25T19:50:42.853" v="1199" actId="26606"/>
          <ac:cxnSpMkLst>
            <pc:docMk/>
            <pc:sldMk cId="1271889564" sldId="270"/>
            <ac:cxnSpMk id="2067" creationId="{D33AC32D-5F44-45F7-A0BD-7C11A86BED57}"/>
          </ac:cxnSpMkLst>
        </pc:cxnChg>
      </pc:sldChg>
      <pc:sldChg chg="addSp delSp modSp del mod delDesignElem">
        <pc:chgData name="miguel rangel" userId="6d9be349c2ad2525" providerId="LiveId" clId="{7EA9E6E5-D6A9-41FF-9706-2FA6BE01E3CC}" dt="2024-01-25T20:16:55.306" v="2363" actId="2696"/>
        <pc:sldMkLst>
          <pc:docMk/>
          <pc:sldMk cId="84980476" sldId="271"/>
        </pc:sldMkLst>
        <pc:spChg chg="add mod">
          <ac:chgData name="miguel rangel" userId="6d9be349c2ad2525" providerId="LiveId" clId="{7EA9E6E5-D6A9-41FF-9706-2FA6BE01E3CC}" dt="2024-01-25T20:11:46.291" v="1809" actId="14100"/>
          <ac:spMkLst>
            <pc:docMk/>
            <pc:sldMk cId="84980476" sldId="271"/>
            <ac:spMk id="2" creationId="{80793C1B-315F-F80C-CF0E-B32889730466}"/>
          </ac:spMkLst>
        </pc:spChg>
        <pc:spChg chg="del">
          <ac:chgData name="miguel rangel" userId="6d9be349c2ad2525" providerId="LiveId" clId="{7EA9E6E5-D6A9-41FF-9706-2FA6BE01E3CC}" dt="2024-01-25T19:15:10.073" v="8"/>
          <ac:spMkLst>
            <pc:docMk/>
            <pc:sldMk cId="84980476" sldId="271"/>
            <ac:spMk id="2098" creationId="{25414FA1-2D4C-41DB-83DE-4F3E38C10A63}"/>
          </ac:spMkLst>
        </pc:spChg>
        <pc:picChg chg="add del mod">
          <ac:chgData name="miguel rangel" userId="6d9be349c2ad2525" providerId="LiveId" clId="{7EA9E6E5-D6A9-41FF-9706-2FA6BE01E3CC}" dt="2024-01-25T20:12:11.331" v="1813" actId="478"/>
          <ac:picMkLst>
            <pc:docMk/>
            <pc:sldMk cId="84980476" sldId="271"/>
            <ac:picMk id="4" creationId="{1F9EE509-3B95-6072-B381-91EF2F3D509B}"/>
          </ac:picMkLst>
        </pc:picChg>
        <pc:picChg chg="del">
          <ac:chgData name="miguel rangel" userId="6d9be349c2ad2525" providerId="LiveId" clId="{7EA9E6E5-D6A9-41FF-9706-2FA6BE01E3CC}" dt="2024-01-25T20:10:50.818" v="1805" actId="478"/>
          <ac:picMkLst>
            <pc:docMk/>
            <pc:sldMk cId="84980476" sldId="271"/>
            <ac:picMk id="2050" creationId="{936436D2-BDFF-C4A3-C244-F81511C31B15}"/>
          </ac:picMkLst>
        </pc:picChg>
        <pc:picChg chg="del">
          <ac:chgData name="miguel rangel" userId="6d9be349c2ad2525" providerId="LiveId" clId="{7EA9E6E5-D6A9-41FF-9706-2FA6BE01E3CC}" dt="2024-01-25T20:10:48.754" v="1804" actId="478"/>
          <ac:picMkLst>
            <pc:docMk/>
            <pc:sldMk cId="84980476" sldId="271"/>
            <ac:picMk id="2052" creationId="{A63F038B-07B6-3425-04C3-A9AF24E3567E}"/>
          </ac:picMkLst>
        </pc:picChg>
        <pc:picChg chg="del">
          <ac:chgData name="miguel rangel" userId="6d9be349c2ad2525" providerId="LiveId" clId="{7EA9E6E5-D6A9-41FF-9706-2FA6BE01E3CC}" dt="2024-01-25T20:10:52.693" v="1806" actId="478"/>
          <ac:picMkLst>
            <pc:docMk/>
            <pc:sldMk cId="84980476" sldId="271"/>
            <ac:picMk id="2054" creationId="{B3CE127E-A8F2-8732-EE92-21BE9AD323F9}"/>
          </ac:picMkLst>
        </pc:picChg>
        <pc:picChg chg="del">
          <ac:chgData name="miguel rangel" userId="6d9be349c2ad2525" providerId="LiveId" clId="{7EA9E6E5-D6A9-41FF-9706-2FA6BE01E3CC}" dt="2024-01-25T20:10:54.694" v="1807" actId="478"/>
          <ac:picMkLst>
            <pc:docMk/>
            <pc:sldMk cId="84980476" sldId="271"/>
            <ac:picMk id="2058" creationId="{506A630A-BCFD-155D-ED32-101BEE1DBB53}"/>
          </ac:picMkLst>
        </pc:picChg>
      </pc:sldChg>
      <pc:sldChg chg="modSp mod">
        <pc:chgData name="miguel rangel" userId="6d9be349c2ad2525" providerId="LiveId" clId="{7EA9E6E5-D6A9-41FF-9706-2FA6BE01E3CC}" dt="2024-01-25T21:05:30.230" v="3053" actId="27636"/>
        <pc:sldMkLst>
          <pc:docMk/>
          <pc:sldMk cId="548090779" sldId="272"/>
        </pc:sldMkLst>
        <pc:spChg chg="mod">
          <ac:chgData name="miguel rangel" userId="6d9be349c2ad2525" providerId="LiveId" clId="{7EA9E6E5-D6A9-41FF-9706-2FA6BE01E3CC}" dt="2024-01-25T21:05:30.230" v="3053" actId="27636"/>
          <ac:spMkLst>
            <pc:docMk/>
            <pc:sldMk cId="548090779" sldId="272"/>
            <ac:spMk id="2" creationId="{50C056C1-07FC-7757-D545-168860334F63}"/>
          </ac:spMkLst>
        </pc:spChg>
        <pc:spChg chg="mod">
          <ac:chgData name="miguel rangel" userId="6d9be349c2ad2525" providerId="LiveId" clId="{7EA9E6E5-D6A9-41FF-9706-2FA6BE01E3CC}" dt="2024-01-25T20:45:48.077" v="3001" actId="20577"/>
          <ac:spMkLst>
            <pc:docMk/>
            <pc:sldMk cId="548090779" sldId="272"/>
            <ac:spMk id="7" creationId="{CD511825-B905-3260-E97D-BF599A2404F4}"/>
          </ac:spMkLst>
        </pc:spChg>
      </pc:sldChg>
      <pc:sldChg chg="new del">
        <pc:chgData name="miguel rangel" userId="6d9be349c2ad2525" providerId="LiveId" clId="{7EA9E6E5-D6A9-41FF-9706-2FA6BE01E3CC}" dt="2024-01-25T21:03:32.179" v="3005" actId="680"/>
        <pc:sldMkLst>
          <pc:docMk/>
          <pc:sldMk cId="1458750259" sldId="273"/>
        </pc:sldMkLst>
      </pc:sldChg>
      <pc:sldChg chg="new del">
        <pc:chgData name="miguel rangel" userId="6d9be349c2ad2525" providerId="LiveId" clId="{7EA9E6E5-D6A9-41FF-9706-2FA6BE01E3CC}" dt="2024-01-25T19:14:55.004" v="1" actId="2696"/>
        <pc:sldMkLst>
          <pc:docMk/>
          <pc:sldMk cId="2308367167" sldId="273"/>
        </pc:sldMkLst>
      </pc:sldChg>
    </pc:docChg>
  </pc:docChgLst>
  <pc:docChgLst>
    <pc:chgData name="miguel rangel" userId="6d9be349c2ad2525" providerId="LiveId" clId="{CD7BFD5B-02C3-48DF-ABFA-DBE8AADF9326}"/>
    <pc:docChg chg="undo custSel addSld delSld modSld sldOrd">
      <pc:chgData name="miguel rangel" userId="6d9be349c2ad2525" providerId="LiveId" clId="{CD7BFD5B-02C3-48DF-ABFA-DBE8AADF9326}" dt="2023-10-28T19:20:43.348" v="712" actId="2696"/>
      <pc:docMkLst>
        <pc:docMk/>
      </pc:docMkLst>
      <pc:sldChg chg="modSp mod">
        <pc:chgData name="miguel rangel" userId="6d9be349c2ad2525" providerId="LiveId" clId="{CD7BFD5B-02C3-48DF-ABFA-DBE8AADF9326}" dt="2023-10-28T18:29:16.927" v="486"/>
        <pc:sldMkLst>
          <pc:docMk/>
          <pc:sldMk cId="3745432851" sldId="257"/>
        </pc:sldMkLst>
        <pc:spChg chg="mod">
          <ac:chgData name="miguel rangel" userId="6d9be349c2ad2525" providerId="LiveId" clId="{CD7BFD5B-02C3-48DF-ABFA-DBE8AADF9326}" dt="2023-10-28T18:29:16.927" v="486"/>
          <ac:spMkLst>
            <pc:docMk/>
            <pc:sldMk cId="3745432851" sldId="257"/>
            <ac:spMk id="2" creationId="{D3CD35D5-B391-38DB-1010-8FA7F36ECCEB}"/>
          </ac:spMkLst>
        </pc:spChg>
        <pc:spChg chg="mod">
          <ac:chgData name="miguel rangel" userId="6d9be349c2ad2525" providerId="LiveId" clId="{CD7BFD5B-02C3-48DF-ABFA-DBE8AADF9326}" dt="2023-10-28T18:28:17.995" v="472" actId="20577"/>
          <ac:spMkLst>
            <pc:docMk/>
            <pc:sldMk cId="3745432851" sldId="257"/>
            <ac:spMk id="3" creationId="{8A0C1676-8FE3-125F-20CB-71BD7FD60F78}"/>
          </ac:spMkLst>
        </pc:spChg>
      </pc:sldChg>
      <pc:sldChg chg="modSp mod">
        <pc:chgData name="miguel rangel" userId="6d9be349c2ad2525" providerId="LiveId" clId="{CD7BFD5B-02C3-48DF-ABFA-DBE8AADF9326}" dt="2023-10-28T18:34:13.364" v="518" actId="20577"/>
        <pc:sldMkLst>
          <pc:docMk/>
          <pc:sldMk cId="591572050" sldId="258"/>
        </pc:sldMkLst>
        <pc:spChg chg="mod">
          <ac:chgData name="miguel rangel" userId="6d9be349c2ad2525" providerId="LiveId" clId="{CD7BFD5B-02C3-48DF-ABFA-DBE8AADF9326}" dt="2023-10-28T18:29:16.927" v="486"/>
          <ac:spMkLst>
            <pc:docMk/>
            <pc:sldMk cId="591572050" sldId="258"/>
            <ac:spMk id="2" creationId="{11ADC0C2-B500-D681-7E47-056D272E25A6}"/>
          </ac:spMkLst>
        </pc:spChg>
        <pc:spChg chg="mod">
          <ac:chgData name="miguel rangel" userId="6d9be349c2ad2525" providerId="LiveId" clId="{CD7BFD5B-02C3-48DF-ABFA-DBE8AADF9326}" dt="2023-10-28T18:34:13.364" v="518" actId="20577"/>
          <ac:spMkLst>
            <pc:docMk/>
            <pc:sldMk cId="591572050" sldId="258"/>
            <ac:spMk id="3" creationId="{1876A5F2-DB6C-3915-F1D1-A1972EE3890B}"/>
          </ac:spMkLst>
        </pc:spChg>
      </pc:sldChg>
      <pc:sldChg chg="addSp delSp delDesignElem">
        <pc:chgData name="miguel rangel" userId="6d9be349c2ad2525" providerId="LiveId" clId="{CD7BFD5B-02C3-48DF-ABFA-DBE8AADF9326}" dt="2023-10-28T18:29:16.927" v="486"/>
        <pc:sldMkLst>
          <pc:docMk/>
          <pc:sldMk cId="2419322498" sldId="260"/>
        </pc:sldMkLst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2419322498" sldId="260"/>
            <ac:spMk id="22" creationId="{21029ED5-F105-4DD2-99C8-1E4422817978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2419322498" sldId="260"/>
            <ac:spMk id="35" creationId="{5C9652B3-A450-4ED6-8FBF-F536BA60B4D8}"/>
          </ac:spMkLst>
        </pc:spChg>
        <pc:grpChg chg="add del">
          <ac:chgData name="miguel rangel" userId="6d9be349c2ad2525" providerId="LiveId" clId="{CD7BFD5B-02C3-48DF-ABFA-DBE8AADF9326}" dt="2023-10-28T18:29:16.927" v="486"/>
          <ac:grpSpMkLst>
            <pc:docMk/>
            <pc:sldMk cId="2419322498" sldId="260"/>
            <ac:grpSpMk id="10" creationId="{DDE8DE2B-61C1-46D5-BEB8-521321C182C4}"/>
          </ac:grpSpMkLst>
        </pc:grpChg>
        <pc:grpChg chg="add del">
          <ac:chgData name="miguel rangel" userId="6d9be349c2ad2525" providerId="LiveId" clId="{CD7BFD5B-02C3-48DF-ABFA-DBE8AADF9326}" dt="2023-10-28T18:29:16.927" v="486"/>
          <ac:grpSpMkLst>
            <pc:docMk/>
            <pc:sldMk cId="2419322498" sldId="260"/>
            <ac:grpSpMk id="24" creationId="{2D621E68-BF28-4A1C-B1A2-4E55E139E79A}"/>
          </ac:grpSpMkLst>
        </pc:grpChg>
      </pc:sldChg>
      <pc:sldChg chg="addSp delSp delDesignElem">
        <pc:chgData name="miguel rangel" userId="6d9be349c2ad2525" providerId="LiveId" clId="{CD7BFD5B-02C3-48DF-ABFA-DBE8AADF9326}" dt="2023-10-28T18:29:16.927" v="486"/>
        <pc:sldMkLst>
          <pc:docMk/>
          <pc:sldMk cId="3004268739" sldId="261"/>
        </pc:sldMkLst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3004268739" sldId="261"/>
            <ac:spMk id="53" creationId="{F52A8B51-0A89-497B-B882-6658E029A3F9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3004268739" sldId="261"/>
            <ac:spMk id="55" creationId="{EB1CEFBF-6F09-4052-862B-E219DA15757E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3004268739" sldId="261"/>
            <ac:spMk id="57" creationId="{BCB5D417-2A71-445D-B4C7-9E814D633D33}"/>
          </ac:spMkLst>
        </pc:spChg>
        <pc:grpChg chg="add del">
          <ac:chgData name="miguel rangel" userId="6d9be349c2ad2525" providerId="LiveId" clId="{CD7BFD5B-02C3-48DF-ABFA-DBE8AADF9326}" dt="2023-10-28T18:29:16.927" v="486"/>
          <ac:grpSpMkLst>
            <pc:docMk/>
            <pc:sldMk cId="3004268739" sldId="261"/>
            <ac:grpSpMk id="41" creationId="{387ADDF3-96F2-4CFC-A961-14113FC2443B}"/>
          </ac:grpSpMkLst>
        </pc:grpChg>
      </pc:sldChg>
      <pc:sldChg chg="addSp delSp delDesignElem">
        <pc:chgData name="miguel rangel" userId="6d9be349c2ad2525" providerId="LiveId" clId="{CD7BFD5B-02C3-48DF-ABFA-DBE8AADF9326}" dt="2023-10-28T18:29:16.927" v="486"/>
        <pc:sldMkLst>
          <pc:docMk/>
          <pc:sldMk cId="430414789" sldId="262"/>
        </pc:sldMkLst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430414789" sldId="262"/>
            <ac:spMk id="22" creationId="{21029ED5-F105-4DD2-99C8-1E4422817978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430414789" sldId="262"/>
            <ac:spMk id="35" creationId="{5C9652B3-A450-4ED6-8FBF-F536BA60B4D8}"/>
          </ac:spMkLst>
        </pc:spChg>
        <pc:grpChg chg="add del">
          <ac:chgData name="miguel rangel" userId="6d9be349c2ad2525" providerId="LiveId" clId="{CD7BFD5B-02C3-48DF-ABFA-DBE8AADF9326}" dt="2023-10-28T18:29:16.927" v="486"/>
          <ac:grpSpMkLst>
            <pc:docMk/>
            <pc:sldMk cId="430414789" sldId="262"/>
            <ac:grpSpMk id="10" creationId="{DDE8DE2B-61C1-46D5-BEB8-521321C182C4}"/>
          </ac:grpSpMkLst>
        </pc:grpChg>
        <pc:grpChg chg="add del">
          <ac:chgData name="miguel rangel" userId="6d9be349c2ad2525" providerId="LiveId" clId="{CD7BFD5B-02C3-48DF-ABFA-DBE8AADF9326}" dt="2023-10-28T18:29:16.927" v="486"/>
          <ac:grpSpMkLst>
            <pc:docMk/>
            <pc:sldMk cId="430414789" sldId="262"/>
            <ac:grpSpMk id="24" creationId="{2D621E68-BF28-4A1C-B1A2-4E55E139E79A}"/>
          </ac:grpSpMkLst>
        </pc:grpChg>
      </pc:sldChg>
      <pc:sldChg chg="modSp mod">
        <pc:chgData name="miguel rangel" userId="6d9be349c2ad2525" providerId="LiveId" clId="{CD7BFD5B-02C3-48DF-ABFA-DBE8AADF9326}" dt="2023-10-27T15:22:31.566" v="435" actId="33524"/>
        <pc:sldMkLst>
          <pc:docMk/>
          <pc:sldMk cId="2447992307" sldId="263"/>
        </pc:sldMkLst>
        <pc:spChg chg="mod">
          <ac:chgData name="miguel rangel" userId="6d9be349c2ad2525" providerId="LiveId" clId="{CD7BFD5B-02C3-48DF-ABFA-DBE8AADF9326}" dt="2023-10-27T15:22:31.566" v="435" actId="33524"/>
          <ac:spMkLst>
            <pc:docMk/>
            <pc:sldMk cId="2447992307" sldId="263"/>
            <ac:spMk id="3" creationId="{620D50D7-573B-A5E1-BA07-D486FA20C893}"/>
          </ac:spMkLst>
        </pc:spChg>
      </pc:sldChg>
      <pc:sldChg chg="modSp mod">
        <pc:chgData name="miguel rangel" userId="6d9be349c2ad2525" providerId="LiveId" clId="{CD7BFD5B-02C3-48DF-ABFA-DBE8AADF9326}" dt="2023-10-28T18:29:16.927" v="486"/>
        <pc:sldMkLst>
          <pc:docMk/>
          <pc:sldMk cId="3343360597" sldId="264"/>
        </pc:sldMkLst>
        <pc:spChg chg="mod">
          <ac:chgData name="miguel rangel" userId="6d9be349c2ad2525" providerId="LiveId" clId="{CD7BFD5B-02C3-48DF-ABFA-DBE8AADF9326}" dt="2023-10-28T18:29:16.927" v="486"/>
          <ac:spMkLst>
            <pc:docMk/>
            <pc:sldMk cId="3343360597" sldId="264"/>
            <ac:spMk id="2" creationId="{EA57FD54-E799-E2C2-E889-504736DADC54}"/>
          </ac:spMkLst>
        </pc:spChg>
        <pc:spChg chg="mod">
          <ac:chgData name="miguel rangel" userId="6d9be349c2ad2525" providerId="LiveId" clId="{CD7BFD5B-02C3-48DF-ABFA-DBE8AADF9326}" dt="2023-10-27T15:22:05.403" v="434" actId="20577"/>
          <ac:spMkLst>
            <pc:docMk/>
            <pc:sldMk cId="3343360597" sldId="264"/>
            <ac:spMk id="3" creationId="{403B410F-3C4F-8EBF-916D-FF47071FF2E8}"/>
          </ac:spMkLst>
        </pc:spChg>
      </pc:sldChg>
      <pc:sldChg chg="modSp">
        <pc:chgData name="miguel rangel" userId="6d9be349c2ad2525" providerId="LiveId" clId="{CD7BFD5B-02C3-48DF-ABFA-DBE8AADF9326}" dt="2023-10-28T18:29:16.927" v="486"/>
        <pc:sldMkLst>
          <pc:docMk/>
          <pc:sldMk cId="1032370555" sldId="265"/>
        </pc:sldMkLst>
        <pc:spChg chg="mod">
          <ac:chgData name="miguel rangel" userId="6d9be349c2ad2525" providerId="LiveId" clId="{CD7BFD5B-02C3-48DF-ABFA-DBE8AADF9326}" dt="2023-10-28T18:29:16.927" v="486"/>
          <ac:spMkLst>
            <pc:docMk/>
            <pc:sldMk cId="1032370555" sldId="265"/>
            <ac:spMk id="2" creationId="{6680C7A1-0309-AA56-3C85-8ADD73F42AFD}"/>
          </ac:spMkLst>
        </pc:spChg>
        <pc:spChg chg="mod">
          <ac:chgData name="miguel rangel" userId="6d9be349c2ad2525" providerId="LiveId" clId="{CD7BFD5B-02C3-48DF-ABFA-DBE8AADF9326}" dt="2023-10-28T18:29:16.927" v="486"/>
          <ac:spMkLst>
            <pc:docMk/>
            <pc:sldMk cId="1032370555" sldId="265"/>
            <ac:spMk id="3" creationId="{107536D7-6E9F-3738-D9C6-8B6C138864AA}"/>
          </ac:spMkLst>
        </pc:spChg>
      </pc:sldChg>
      <pc:sldChg chg="modSp del mod">
        <pc:chgData name="miguel rangel" userId="6d9be349c2ad2525" providerId="LiveId" clId="{CD7BFD5B-02C3-48DF-ABFA-DBE8AADF9326}" dt="2023-10-28T19:20:43.348" v="712" actId="2696"/>
        <pc:sldMkLst>
          <pc:docMk/>
          <pc:sldMk cId="744316090" sldId="266"/>
        </pc:sldMkLst>
        <pc:spChg chg="mod">
          <ac:chgData name="miguel rangel" userId="6d9be349c2ad2525" providerId="LiveId" clId="{CD7BFD5B-02C3-48DF-ABFA-DBE8AADF9326}" dt="2023-10-28T19:18:16.502" v="710" actId="20577"/>
          <ac:spMkLst>
            <pc:docMk/>
            <pc:sldMk cId="744316090" sldId="266"/>
            <ac:spMk id="7" creationId="{CD511825-B905-3260-E97D-BF599A2404F4}"/>
          </ac:spMkLst>
        </pc:spChg>
      </pc:sldChg>
      <pc:sldChg chg="modSp mod">
        <pc:chgData name="miguel rangel" userId="6d9be349c2ad2525" providerId="LiveId" clId="{CD7BFD5B-02C3-48DF-ABFA-DBE8AADF9326}" dt="2023-10-28T18:29:16.927" v="486"/>
        <pc:sldMkLst>
          <pc:docMk/>
          <pc:sldMk cId="1427479297" sldId="267"/>
        </pc:sldMkLst>
        <pc:spChg chg="mod">
          <ac:chgData name="miguel rangel" userId="6d9be349c2ad2525" providerId="LiveId" clId="{CD7BFD5B-02C3-48DF-ABFA-DBE8AADF9326}" dt="2023-10-28T18:29:16.927" v="486"/>
          <ac:spMkLst>
            <pc:docMk/>
            <pc:sldMk cId="1427479297" sldId="267"/>
            <ac:spMk id="2" creationId="{5117FDA1-5798-1E89-D059-9CAB5572F4B7}"/>
          </ac:spMkLst>
        </pc:spChg>
        <pc:picChg chg="mod">
          <ac:chgData name="miguel rangel" userId="6d9be349c2ad2525" providerId="LiveId" clId="{CD7BFD5B-02C3-48DF-ABFA-DBE8AADF9326}" dt="2023-10-27T14:59:59.312" v="160" actId="29295"/>
          <ac:picMkLst>
            <pc:docMk/>
            <pc:sldMk cId="1427479297" sldId="267"/>
            <ac:picMk id="6" creationId="{EF60E0CA-F10D-B890-58EE-AC881D893ED7}"/>
          </ac:picMkLst>
        </pc:picChg>
        <pc:picChg chg="mod">
          <ac:chgData name="miguel rangel" userId="6d9be349c2ad2525" providerId="LiveId" clId="{CD7BFD5B-02C3-48DF-ABFA-DBE8AADF9326}" dt="2023-10-27T14:59:56.155" v="159" actId="29295"/>
          <ac:picMkLst>
            <pc:docMk/>
            <pc:sldMk cId="1427479297" sldId="267"/>
            <ac:picMk id="18" creationId="{57EDC670-F4AB-CE05-27CD-9BBF5B6C9144}"/>
          </ac:picMkLst>
        </pc:picChg>
      </pc:sldChg>
      <pc:sldChg chg="modSp mod modTransition">
        <pc:chgData name="miguel rangel" userId="6d9be349c2ad2525" providerId="LiveId" clId="{CD7BFD5B-02C3-48DF-ABFA-DBE8AADF9326}" dt="2023-10-27T17:17:35.542" v="438" actId="20577"/>
        <pc:sldMkLst>
          <pc:docMk/>
          <pc:sldMk cId="3483298085" sldId="268"/>
        </pc:sldMkLst>
        <pc:spChg chg="mod">
          <ac:chgData name="miguel rangel" userId="6d9be349c2ad2525" providerId="LiveId" clId="{CD7BFD5B-02C3-48DF-ABFA-DBE8AADF9326}" dt="2023-10-27T17:17:35.542" v="438" actId="20577"/>
          <ac:spMkLst>
            <pc:docMk/>
            <pc:sldMk cId="3483298085" sldId="268"/>
            <ac:spMk id="2" creationId="{4B5ECF5C-B46C-4493-DBF5-A9388A781959}"/>
          </ac:spMkLst>
        </pc:spChg>
      </pc:sldChg>
      <pc:sldChg chg="addSp delSp modSp mod modTransition setBg delDesignElem">
        <pc:chgData name="miguel rangel" userId="6d9be349c2ad2525" providerId="LiveId" clId="{CD7BFD5B-02C3-48DF-ABFA-DBE8AADF9326}" dt="2023-10-28T18:29:16.927" v="486"/>
        <pc:sldMkLst>
          <pc:docMk/>
          <pc:sldMk cId="1912127462" sldId="269"/>
        </pc:sldMkLst>
        <pc:spChg chg="mod">
          <ac:chgData name="miguel rangel" userId="6d9be349c2ad2525" providerId="LiveId" clId="{CD7BFD5B-02C3-48DF-ABFA-DBE8AADF9326}" dt="2023-10-27T14:49:35.116" v="106" actId="403"/>
          <ac:spMkLst>
            <pc:docMk/>
            <pc:sldMk cId="1912127462" sldId="269"/>
            <ac:spMk id="2" creationId="{D2D7557F-838E-C89A-3F70-E172FE787DD9}"/>
          </ac:spMkLst>
        </pc:spChg>
        <pc:spChg chg="mod ord">
          <ac:chgData name="miguel rangel" userId="6d9be349c2ad2525" providerId="LiveId" clId="{CD7BFD5B-02C3-48DF-ABFA-DBE8AADF9326}" dt="2023-10-27T14:49:18.903" v="98" actId="403"/>
          <ac:spMkLst>
            <pc:docMk/>
            <pc:sldMk cId="1912127462" sldId="269"/>
            <ac:spMk id="3" creationId="{09BCA1A6-E3A0-B506-E32E-B28018009518}"/>
          </ac:spMkLst>
        </pc:spChg>
        <pc:spChg chg="add del">
          <ac:chgData name="miguel rangel" userId="6d9be349c2ad2525" providerId="LiveId" clId="{CD7BFD5B-02C3-48DF-ABFA-DBE8AADF9326}" dt="2023-10-27T14:48:47.362" v="87" actId="26606"/>
          <ac:spMkLst>
            <pc:docMk/>
            <pc:sldMk cId="1912127462" sldId="269"/>
            <ac:spMk id="10" creationId="{3BCB5F6A-9EB0-40B0-9D13-3023E9A20508}"/>
          </ac:spMkLst>
        </pc:spChg>
        <pc:spChg chg="add del">
          <ac:chgData name="miguel rangel" userId="6d9be349c2ad2525" providerId="LiveId" clId="{CD7BFD5B-02C3-48DF-ABFA-DBE8AADF9326}" dt="2023-10-27T14:48:48.849" v="89" actId="26606"/>
          <ac:spMkLst>
            <pc:docMk/>
            <pc:sldMk cId="1912127462" sldId="269"/>
            <ac:spMk id="12" creationId="{EB6743CF-E74B-4A3C-A785-599069DB89DF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912127462" sldId="269"/>
            <ac:spMk id="14" creationId="{3F088236-D655-4F88-B238-E16762358025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912127462" sldId="269"/>
            <ac:spMk id="16" creationId="{3DAC0C92-199E-475C-9390-119A9B027276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912127462" sldId="269"/>
            <ac:spMk id="18" creationId="{C4CFB339-0ED8-4FE2-9EF1-6D1375B8499B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912127462" sldId="269"/>
            <ac:spMk id="20" creationId="{31896C80-2069-4431-9C19-83B913734490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912127462" sldId="269"/>
            <ac:spMk id="22" creationId="{BF120A21-0841-4823-B0C4-28AEBCEF9B78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912127462" sldId="269"/>
            <ac:spMk id="24" creationId="{DBB05BAE-BBD3-4289-899F-A6851503C6B0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912127462" sldId="269"/>
            <ac:spMk id="26" creationId="{9874D11C-36F5-4BBE-A490-019A54E953B0}"/>
          </ac:spMkLst>
        </pc:spChg>
        <pc:picChg chg="add mod ord">
          <ac:chgData name="miguel rangel" userId="6d9be349c2ad2525" providerId="LiveId" clId="{CD7BFD5B-02C3-48DF-ABFA-DBE8AADF9326}" dt="2023-10-27T14:49:58.570" v="107" actId="1076"/>
          <ac:picMkLst>
            <pc:docMk/>
            <pc:sldMk cId="1912127462" sldId="269"/>
            <ac:picMk id="5" creationId="{16013EC5-89C8-A460-4259-807C002BF9FD}"/>
          </ac:picMkLst>
        </pc:picChg>
        <pc:cxnChg chg="add del">
          <ac:chgData name="miguel rangel" userId="6d9be349c2ad2525" providerId="LiveId" clId="{CD7BFD5B-02C3-48DF-ABFA-DBE8AADF9326}" dt="2023-10-28T18:29:16.927" v="486"/>
          <ac:cxnSpMkLst>
            <pc:docMk/>
            <pc:sldMk cId="1912127462" sldId="269"/>
            <ac:cxnSpMk id="15" creationId="{64FA5DFF-7FE6-4855-84E6-DFA78EE978BD}"/>
          </ac:cxnSpMkLst>
        </pc:cxnChg>
        <pc:cxnChg chg="add del">
          <ac:chgData name="miguel rangel" userId="6d9be349c2ad2525" providerId="LiveId" clId="{CD7BFD5B-02C3-48DF-ABFA-DBE8AADF9326}" dt="2023-10-28T18:29:16.927" v="486"/>
          <ac:cxnSpMkLst>
            <pc:docMk/>
            <pc:sldMk cId="1912127462" sldId="269"/>
            <ac:cxnSpMk id="17" creationId="{2AFD8CBA-54A3-4363-991B-B9C631BBFA74}"/>
          </ac:cxnSpMkLst>
        </pc:cxnChg>
      </pc:sldChg>
      <pc:sldChg chg="addSp delSp modSp new mod ord modTransition setBg setClrOvrMap delDesignElem">
        <pc:chgData name="miguel rangel" userId="6d9be349c2ad2525" providerId="LiveId" clId="{CD7BFD5B-02C3-48DF-ABFA-DBE8AADF9326}" dt="2023-10-28T18:29:16.927" v="486"/>
        <pc:sldMkLst>
          <pc:docMk/>
          <pc:sldMk cId="1271889564" sldId="270"/>
        </pc:sldMkLst>
        <pc:spChg chg="mod ord">
          <ac:chgData name="miguel rangel" userId="6d9be349c2ad2525" providerId="LiveId" clId="{CD7BFD5B-02C3-48DF-ABFA-DBE8AADF9326}" dt="2023-10-27T15:06:57.649" v="285" actId="122"/>
          <ac:spMkLst>
            <pc:docMk/>
            <pc:sldMk cId="1271889564" sldId="270"/>
            <ac:spMk id="2" creationId="{D84214BD-64C1-ADE7-B876-40CAEF80DB7C}"/>
          </ac:spMkLst>
        </pc:spChg>
        <pc:spChg chg="mod ord">
          <ac:chgData name="miguel rangel" userId="6d9be349c2ad2525" providerId="LiveId" clId="{CD7BFD5B-02C3-48DF-ABFA-DBE8AADF9326}" dt="2023-10-27T15:07:21.487" v="302" actId="403"/>
          <ac:spMkLst>
            <pc:docMk/>
            <pc:sldMk cId="1271889564" sldId="270"/>
            <ac:spMk id="3" creationId="{940FDBD2-FD94-C3D5-8D68-F489393FB32D}"/>
          </ac:spMkLst>
        </pc:spChg>
        <pc:spChg chg="add del">
          <ac:chgData name="miguel rangel" userId="6d9be349c2ad2525" providerId="LiveId" clId="{CD7BFD5B-02C3-48DF-ABFA-DBE8AADF9326}" dt="2023-10-27T15:06:38.341" v="276" actId="26606"/>
          <ac:spMkLst>
            <pc:docMk/>
            <pc:sldMk cId="1271889564" sldId="270"/>
            <ac:spMk id="1029" creationId="{4BE9D4C4-9FA3-4885-A769-301639CC7AD4}"/>
          </ac:spMkLst>
        </pc:spChg>
        <pc:spChg chg="add del">
          <ac:chgData name="miguel rangel" userId="6d9be349c2ad2525" providerId="LiveId" clId="{CD7BFD5B-02C3-48DF-ABFA-DBE8AADF9326}" dt="2023-10-27T15:06:38.341" v="276" actId="26606"/>
          <ac:spMkLst>
            <pc:docMk/>
            <pc:sldMk cId="1271889564" sldId="270"/>
            <ac:spMk id="1030" creationId="{7EB6695E-BED5-4DA3-8C9B-AD301AEF4776}"/>
          </ac:spMkLst>
        </pc:spChg>
        <pc:spChg chg="add del">
          <ac:chgData name="miguel rangel" userId="6d9be349c2ad2525" providerId="LiveId" clId="{CD7BFD5B-02C3-48DF-ABFA-DBE8AADF9326}" dt="2023-10-27T15:03:19.873" v="229" actId="26606"/>
          <ac:spMkLst>
            <pc:docMk/>
            <pc:sldMk cId="1271889564" sldId="270"/>
            <ac:spMk id="1031" creationId="{3BCB5F6A-9EB0-40B0-9D13-3023E9A20508}"/>
          </ac:spMkLst>
        </pc:spChg>
        <pc:spChg chg="add del">
          <ac:chgData name="miguel rangel" userId="6d9be349c2ad2525" providerId="LiveId" clId="{CD7BFD5B-02C3-48DF-ABFA-DBE8AADF9326}" dt="2023-10-27T15:06:38.325" v="275" actId="26606"/>
          <ac:spMkLst>
            <pc:docMk/>
            <pc:sldMk cId="1271889564" sldId="270"/>
            <ac:spMk id="1032" creationId="{B09A8B04-373D-40BD-9442-2D3540D3CFF2}"/>
          </ac:spMkLst>
        </pc:spChg>
        <pc:spChg chg="add del">
          <ac:chgData name="miguel rangel" userId="6d9be349c2ad2525" providerId="LiveId" clId="{CD7BFD5B-02C3-48DF-ABFA-DBE8AADF9326}" dt="2023-10-27T15:03:44.171" v="237" actId="26606"/>
          <ac:spMkLst>
            <pc:docMk/>
            <pc:sldMk cId="1271889564" sldId="270"/>
            <ac:spMk id="1035" creationId="{3F088236-D655-4F88-B238-E16762358025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271889564" sldId="270"/>
            <ac:spMk id="1036" creationId="{4BE9D4C4-9FA3-4885-A769-301639CC7AD4}"/>
          </ac:spMkLst>
        </pc:spChg>
        <pc:spChg chg="add del">
          <ac:chgData name="miguel rangel" userId="6d9be349c2ad2525" providerId="LiveId" clId="{CD7BFD5B-02C3-48DF-ABFA-DBE8AADF9326}" dt="2023-10-27T15:03:44.171" v="237" actId="26606"/>
          <ac:spMkLst>
            <pc:docMk/>
            <pc:sldMk cId="1271889564" sldId="270"/>
            <ac:spMk id="1037" creationId="{3DAC0C92-199E-475C-9390-119A9B027276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271889564" sldId="270"/>
            <ac:spMk id="1038" creationId="{7EB6695E-BED5-4DA3-8C9B-AD301AEF4776}"/>
          </ac:spMkLst>
        </pc:spChg>
        <pc:spChg chg="add del">
          <ac:chgData name="miguel rangel" userId="6d9be349c2ad2525" providerId="LiveId" clId="{CD7BFD5B-02C3-48DF-ABFA-DBE8AADF9326}" dt="2023-10-27T15:03:44.171" v="237" actId="26606"/>
          <ac:spMkLst>
            <pc:docMk/>
            <pc:sldMk cId="1271889564" sldId="270"/>
            <ac:spMk id="1039" creationId="{C4CFB339-0ED8-4FE2-9EF1-6D1375B8499B}"/>
          </ac:spMkLst>
        </pc:spChg>
        <pc:spChg chg="add del">
          <ac:chgData name="miguel rangel" userId="6d9be349c2ad2525" providerId="LiveId" clId="{CD7BFD5B-02C3-48DF-ABFA-DBE8AADF9326}" dt="2023-10-27T15:03:44.171" v="237" actId="26606"/>
          <ac:spMkLst>
            <pc:docMk/>
            <pc:sldMk cId="1271889564" sldId="270"/>
            <ac:spMk id="1041" creationId="{31896C80-2069-4431-9C19-83B913734490}"/>
          </ac:spMkLst>
        </pc:spChg>
        <pc:spChg chg="add del">
          <ac:chgData name="miguel rangel" userId="6d9be349c2ad2525" providerId="LiveId" clId="{CD7BFD5B-02C3-48DF-ABFA-DBE8AADF9326}" dt="2023-10-27T15:03:44.171" v="237" actId="26606"/>
          <ac:spMkLst>
            <pc:docMk/>
            <pc:sldMk cId="1271889564" sldId="270"/>
            <ac:spMk id="1043" creationId="{BF120A21-0841-4823-B0C4-28AEBCEF9B78}"/>
          </ac:spMkLst>
        </pc:spChg>
        <pc:spChg chg="add del">
          <ac:chgData name="miguel rangel" userId="6d9be349c2ad2525" providerId="LiveId" clId="{CD7BFD5B-02C3-48DF-ABFA-DBE8AADF9326}" dt="2023-10-27T15:03:44.171" v="237" actId="26606"/>
          <ac:spMkLst>
            <pc:docMk/>
            <pc:sldMk cId="1271889564" sldId="270"/>
            <ac:spMk id="1045" creationId="{DBB05BAE-BBD3-4289-899F-A6851503C6B0}"/>
          </ac:spMkLst>
        </pc:spChg>
        <pc:spChg chg="add del">
          <ac:chgData name="miguel rangel" userId="6d9be349c2ad2525" providerId="LiveId" clId="{CD7BFD5B-02C3-48DF-ABFA-DBE8AADF9326}" dt="2023-10-27T15:03:44.171" v="237" actId="26606"/>
          <ac:spMkLst>
            <pc:docMk/>
            <pc:sldMk cId="1271889564" sldId="270"/>
            <ac:spMk id="1047" creationId="{9874D11C-36F5-4BBE-A490-019A54E953B0}"/>
          </ac:spMkLst>
        </pc:spChg>
        <pc:picChg chg="add mod ord">
          <ac:chgData name="miguel rangel" userId="6d9be349c2ad2525" providerId="LiveId" clId="{CD7BFD5B-02C3-48DF-ABFA-DBE8AADF9326}" dt="2023-10-27T15:06:38.341" v="276" actId="26606"/>
          <ac:picMkLst>
            <pc:docMk/>
            <pc:sldMk cId="1271889564" sldId="270"/>
            <ac:picMk id="4" creationId="{AC15A16B-5FBA-CD0B-FBE7-D4EC7EA3F620}"/>
          </ac:picMkLst>
        </pc:picChg>
        <pc:picChg chg="add mod ord">
          <ac:chgData name="miguel rangel" userId="6d9be349c2ad2525" providerId="LiveId" clId="{CD7BFD5B-02C3-48DF-ABFA-DBE8AADF9326}" dt="2023-10-27T15:06:38.341" v="276" actId="26606"/>
          <ac:picMkLst>
            <pc:docMk/>
            <pc:sldMk cId="1271889564" sldId="270"/>
            <ac:picMk id="1026" creationId="{520CD7ED-CF21-0958-4DB2-A1CC7F75CC79}"/>
          </ac:picMkLst>
        </pc:picChg>
        <pc:cxnChg chg="add del">
          <ac:chgData name="miguel rangel" userId="6d9be349c2ad2525" providerId="LiveId" clId="{CD7BFD5B-02C3-48DF-ABFA-DBE8AADF9326}" dt="2023-10-27T15:03:44.171" v="237" actId="26606"/>
          <ac:cxnSpMkLst>
            <pc:docMk/>
            <pc:sldMk cId="1271889564" sldId="270"/>
            <ac:cxnSpMk id="1028" creationId="{64FA5DFF-7FE6-4855-84E6-DFA78EE978BD}"/>
          </ac:cxnSpMkLst>
        </pc:cxnChg>
        <pc:cxnChg chg="add del">
          <ac:chgData name="miguel rangel" userId="6d9be349c2ad2525" providerId="LiveId" clId="{CD7BFD5B-02C3-48DF-ABFA-DBE8AADF9326}" dt="2023-10-27T15:03:44.171" v="237" actId="26606"/>
          <ac:cxnSpMkLst>
            <pc:docMk/>
            <pc:sldMk cId="1271889564" sldId="270"/>
            <ac:cxnSpMk id="1033" creationId="{2AFD8CBA-54A3-4363-991B-B9C631BBFA74}"/>
          </ac:cxnSpMkLst>
        </pc:cxnChg>
        <pc:cxnChg chg="add del">
          <ac:chgData name="miguel rangel" userId="6d9be349c2ad2525" providerId="LiveId" clId="{CD7BFD5B-02C3-48DF-ABFA-DBE8AADF9326}" dt="2023-10-27T15:06:38.325" v="275" actId="26606"/>
          <ac:cxnSpMkLst>
            <pc:docMk/>
            <pc:sldMk cId="1271889564" sldId="270"/>
            <ac:cxnSpMk id="1034" creationId="{B5028193-7250-4674-AA37-E9040429AE0B}"/>
          </ac:cxnSpMkLst>
        </pc:cxnChg>
      </pc:sldChg>
      <pc:sldChg chg="addSp delSp modSp new mod ord modTransition setBg delDesignElem">
        <pc:chgData name="miguel rangel" userId="6d9be349c2ad2525" providerId="LiveId" clId="{CD7BFD5B-02C3-48DF-ABFA-DBE8AADF9326}" dt="2023-10-28T18:29:16.927" v="486"/>
        <pc:sldMkLst>
          <pc:docMk/>
          <pc:sldMk cId="84980476" sldId="271"/>
        </pc:sldMkLst>
        <pc:spChg chg="del mod ord">
          <ac:chgData name="miguel rangel" userId="6d9be349c2ad2525" providerId="LiveId" clId="{CD7BFD5B-02C3-48DF-ABFA-DBE8AADF9326}" dt="2023-10-27T15:18:13.399" v="396" actId="478"/>
          <ac:spMkLst>
            <pc:docMk/>
            <pc:sldMk cId="84980476" sldId="271"/>
            <ac:spMk id="2" creationId="{C183C22A-2611-2A2D-2C9D-8B1F48242833}"/>
          </ac:spMkLst>
        </pc:spChg>
        <pc:spChg chg="del mod ord">
          <ac:chgData name="miguel rangel" userId="6d9be349c2ad2525" providerId="LiveId" clId="{CD7BFD5B-02C3-48DF-ABFA-DBE8AADF9326}" dt="2023-10-27T15:18:15.729" v="397" actId="478"/>
          <ac:spMkLst>
            <pc:docMk/>
            <pc:sldMk cId="84980476" sldId="271"/>
            <ac:spMk id="3" creationId="{F5CC169B-82DA-A716-6680-A144FA4B3591}"/>
          </ac:spMkLst>
        </pc:spChg>
        <pc:spChg chg="add del">
          <ac:chgData name="miguel rangel" userId="6d9be349c2ad2525" providerId="LiveId" clId="{CD7BFD5B-02C3-48DF-ABFA-DBE8AADF9326}" dt="2023-10-27T15:18:08.396" v="394" actId="26606"/>
          <ac:spMkLst>
            <pc:docMk/>
            <pc:sldMk cId="84980476" sldId="271"/>
            <ac:spMk id="2061" creationId="{BD11ECC6-8551-4768-8DFD-CD41AF420A37}"/>
          </ac:spMkLst>
        </pc:spChg>
        <pc:spChg chg="add del">
          <ac:chgData name="miguel rangel" userId="6d9be349c2ad2525" providerId="LiveId" clId="{CD7BFD5B-02C3-48DF-ABFA-DBE8AADF9326}" dt="2023-10-27T15:18:08.396" v="394" actId="26606"/>
          <ac:spMkLst>
            <pc:docMk/>
            <pc:sldMk cId="84980476" sldId="271"/>
            <ac:spMk id="2074" creationId="{8E2EB503-A017-4457-A105-53638C97DEB8}"/>
          </ac:spMkLst>
        </pc:spChg>
        <pc:spChg chg="add del">
          <ac:chgData name="miguel rangel" userId="6d9be349c2ad2525" providerId="LiveId" clId="{CD7BFD5B-02C3-48DF-ABFA-DBE8AADF9326}" dt="2023-10-27T15:18:35.649" v="402" actId="26606"/>
          <ac:spMkLst>
            <pc:docMk/>
            <pc:sldMk cId="84980476" sldId="271"/>
            <ac:spMk id="2076" creationId="{A853205F-3F79-4C43-B609-6079A95AC94D}"/>
          </ac:spMkLst>
        </pc:spChg>
        <pc:spChg chg="add del">
          <ac:chgData name="miguel rangel" userId="6d9be349c2ad2525" providerId="LiveId" clId="{CD7BFD5B-02C3-48DF-ABFA-DBE8AADF9326}" dt="2023-10-27T15:20:26.359" v="409" actId="26606"/>
          <ac:spMkLst>
            <pc:docMk/>
            <pc:sldMk cId="84980476" sldId="271"/>
            <ac:spMk id="2078" creationId="{6742736B-1326-450B-9240-348937388E6A}"/>
          </ac:spMkLst>
        </pc:spChg>
        <pc:spChg chg="add del">
          <ac:chgData name="miguel rangel" userId="6d9be349c2ad2525" providerId="LiveId" clId="{CD7BFD5B-02C3-48DF-ABFA-DBE8AADF9326}" dt="2023-10-27T15:18:29.081" v="399" actId="26606"/>
          <ac:spMkLst>
            <pc:docMk/>
            <pc:sldMk cId="84980476" sldId="271"/>
            <ac:spMk id="2081" creationId="{6742736B-1326-450B-9240-348937388E6A}"/>
          </ac:spMkLst>
        </pc:spChg>
        <pc:spChg chg="add del">
          <ac:chgData name="miguel rangel" userId="6d9be349c2ad2525" providerId="LiveId" clId="{CD7BFD5B-02C3-48DF-ABFA-DBE8AADF9326}" dt="2023-10-27T15:20:24.388" v="406" actId="26606"/>
          <ac:spMkLst>
            <pc:docMk/>
            <pc:sldMk cId="84980476" sldId="271"/>
            <ac:spMk id="2083" creationId="{B96FC576-AE30-4C09-A12C-0582F2A6A067}"/>
          </ac:spMkLst>
        </pc:spChg>
        <pc:spChg chg="add del">
          <ac:chgData name="miguel rangel" userId="6d9be349c2ad2525" providerId="LiveId" clId="{CD7BFD5B-02C3-48DF-ABFA-DBE8AADF9326}" dt="2023-10-27T15:20:26.359" v="408" actId="26606"/>
          <ac:spMkLst>
            <pc:docMk/>
            <pc:sldMk cId="84980476" sldId="271"/>
            <ac:spMk id="2085" creationId="{E8DC6FCD-811B-436E-9FEE-FC957486CD7E}"/>
          </ac:spMkLst>
        </pc:spChg>
        <pc:spChg chg="add del">
          <ac:chgData name="miguel rangel" userId="6d9be349c2ad2525" providerId="LiveId" clId="{CD7BFD5B-02C3-48DF-ABFA-DBE8AADF9326}" dt="2023-10-27T15:21:12.098" v="414" actId="26606"/>
          <ac:spMkLst>
            <pc:docMk/>
            <pc:sldMk cId="84980476" sldId="271"/>
            <ac:spMk id="2087" creationId="{6742736B-1326-450B-9240-348937388E6A}"/>
          </ac:spMkLst>
        </pc:spChg>
        <pc:spChg chg="add del">
          <ac:chgData name="miguel rangel" userId="6d9be349c2ad2525" providerId="LiveId" clId="{CD7BFD5B-02C3-48DF-ABFA-DBE8AADF9326}" dt="2023-10-27T15:21:12.098" v="413" actId="26606"/>
          <ac:spMkLst>
            <pc:docMk/>
            <pc:sldMk cId="84980476" sldId="271"/>
            <ac:spMk id="2092" creationId="{417CDA24-35F8-4540-8C52-3096D6D94949}"/>
          </ac:spMkLst>
        </pc:spChg>
        <pc:spChg chg="add del">
          <ac:chgData name="miguel rangel" userId="6d9be349c2ad2525" providerId="LiveId" clId="{CD7BFD5B-02C3-48DF-ABFA-DBE8AADF9326}" dt="2023-10-27T15:21:12.098" v="413" actId="26606"/>
          <ac:spMkLst>
            <pc:docMk/>
            <pc:sldMk cId="84980476" sldId="271"/>
            <ac:spMk id="2094" creationId="{8658BFE0-4E65-4174-9C75-687C94E88273}"/>
          </ac:spMkLst>
        </pc:spChg>
        <pc:spChg chg="add del">
          <ac:chgData name="miguel rangel" userId="6d9be349c2ad2525" providerId="LiveId" clId="{CD7BFD5B-02C3-48DF-ABFA-DBE8AADF9326}" dt="2023-10-27T15:21:12.098" v="413" actId="26606"/>
          <ac:spMkLst>
            <pc:docMk/>
            <pc:sldMk cId="84980476" sldId="271"/>
            <ac:spMk id="2096" creationId="{FA75DFED-A0C1-4A83-BE1D-0271C1826EF6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84980476" sldId="271"/>
            <ac:spMk id="2098" creationId="{25414FA1-2D4C-41DB-83DE-4F3E38C10A63}"/>
          </ac:spMkLst>
        </pc:spChg>
        <pc:grpChg chg="add del">
          <ac:chgData name="miguel rangel" userId="6d9be349c2ad2525" providerId="LiveId" clId="{CD7BFD5B-02C3-48DF-ABFA-DBE8AADF9326}" dt="2023-10-27T15:18:08.396" v="394" actId="26606"/>
          <ac:grpSpMkLst>
            <pc:docMk/>
            <pc:sldMk cId="84980476" sldId="271"/>
            <ac:grpSpMk id="2063" creationId="{93657592-CA60-4F45-B1A0-88AA77242087}"/>
          </ac:grpSpMkLst>
        </pc:grpChg>
        <pc:picChg chg="add mod ord">
          <ac:chgData name="miguel rangel" userId="6d9be349c2ad2525" providerId="LiveId" clId="{CD7BFD5B-02C3-48DF-ABFA-DBE8AADF9326}" dt="2023-10-27T15:21:12.098" v="414" actId="26606"/>
          <ac:picMkLst>
            <pc:docMk/>
            <pc:sldMk cId="84980476" sldId="271"/>
            <ac:picMk id="2050" creationId="{936436D2-BDFF-C4A3-C244-F81511C31B15}"/>
          </ac:picMkLst>
        </pc:picChg>
        <pc:picChg chg="add mod ord">
          <ac:chgData name="miguel rangel" userId="6d9be349c2ad2525" providerId="LiveId" clId="{CD7BFD5B-02C3-48DF-ABFA-DBE8AADF9326}" dt="2023-10-27T15:21:12.098" v="414" actId="26606"/>
          <ac:picMkLst>
            <pc:docMk/>
            <pc:sldMk cId="84980476" sldId="271"/>
            <ac:picMk id="2052" creationId="{A63F038B-07B6-3425-04C3-A9AF24E3567E}"/>
          </ac:picMkLst>
        </pc:picChg>
        <pc:picChg chg="add mod ord">
          <ac:chgData name="miguel rangel" userId="6d9be349c2ad2525" providerId="LiveId" clId="{CD7BFD5B-02C3-48DF-ABFA-DBE8AADF9326}" dt="2023-10-27T15:21:12.098" v="414" actId="26606"/>
          <ac:picMkLst>
            <pc:docMk/>
            <pc:sldMk cId="84980476" sldId="271"/>
            <ac:picMk id="2054" creationId="{B3CE127E-A8F2-8732-EE92-21BE9AD323F9}"/>
          </ac:picMkLst>
        </pc:picChg>
        <pc:picChg chg="add del mod ord">
          <ac:chgData name="miguel rangel" userId="6d9be349c2ad2525" providerId="LiveId" clId="{CD7BFD5B-02C3-48DF-ABFA-DBE8AADF9326}" dt="2023-10-27T15:18:41.437" v="403" actId="478"/>
          <ac:picMkLst>
            <pc:docMk/>
            <pc:sldMk cId="84980476" sldId="271"/>
            <ac:picMk id="2056" creationId="{E0B8B390-BE2A-EFE7-8CED-73C4C5E5F10A}"/>
          </ac:picMkLst>
        </pc:picChg>
        <pc:picChg chg="add mod ord">
          <ac:chgData name="miguel rangel" userId="6d9be349c2ad2525" providerId="LiveId" clId="{CD7BFD5B-02C3-48DF-ABFA-DBE8AADF9326}" dt="2023-10-27T15:21:12.098" v="414" actId="26606"/>
          <ac:picMkLst>
            <pc:docMk/>
            <pc:sldMk cId="84980476" sldId="271"/>
            <ac:picMk id="2058" creationId="{506A630A-BCFD-155D-ED32-101BEE1DBB53}"/>
          </ac:picMkLst>
        </pc:picChg>
      </pc:sldChg>
      <pc:sldChg chg="new del">
        <pc:chgData name="miguel rangel" userId="6d9be349c2ad2525" providerId="LiveId" clId="{CD7BFD5B-02C3-48DF-ABFA-DBE8AADF9326}" dt="2023-10-27T15:08:17.587" v="321" actId="2696"/>
        <pc:sldMkLst>
          <pc:docMk/>
          <pc:sldMk cId="249633451" sldId="271"/>
        </pc:sldMkLst>
      </pc:sldChg>
      <pc:sldChg chg="add">
        <pc:chgData name="miguel rangel" userId="6d9be349c2ad2525" providerId="LiveId" clId="{CD7BFD5B-02C3-48DF-ABFA-DBE8AADF9326}" dt="2023-10-28T19:20:29.983" v="711"/>
        <pc:sldMkLst>
          <pc:docMk/>
          <pc:sldMk cId="548090779" sldId="272"/>
        </pc:sldMkLst>
      </pc:sldChg>
    </pc:docChg>
  </pc:docChgLst>
  <pc:docChgLst>
    <pc:chgData name="miguel rangel" userId="6d9be349c2ad2525" providerId="LiveId" clId="{5043483E-CB4D-4720-9A79-C18831EB224D}"/>
    <pc:docChg chg="undo custSel addSld modSld sldOrd">
      <pc:chgData name="miguel rangel" userId="6d9be349c2ad2525" providerId="LiveId" clId="{5043483E-CB4D-4720-9A79-C18831EB224D}" dt="2024-08-06T18:36:49.615" v="63" actId="26606"/>
      <pc:docMkLst>
        <pc:docMk/>
      </pc:docMkLst>
      <pc:sldChg chg="addSp delSp modSp mod setBg">
        <pc:chgData name="miguel rangel" userId="6d9be349c2ad2525" providerId="LiveId" clId="{5043483E-CB4D-4720-9A79-C18831EB224D}" dt="2024-08-06T18:32:25.119" v="29" actId="14100"/>
        <pc:sldMkLst>
          <pc:docMk/>
          <pc:sldMk cId="2419322498" sldId="260"/>
        </pc:sldMkLst>
        <pc:spChg chg="add del">
          <ac:chgData name="miguel rangel" userId="6d9be349c2ad2525" providerId="LiveId" clId="{5043483E-CB4D-4720-9A79-C18831EB224D}" dt="2024-08-06T18:28:57.136" v="11" actId="26606"/>
          <ac:spMkLst>
            <pc:docMk/>
            <pc:sldMk cId="2419322498" sldId="260"/>
            <ac:spMk id="28" creationId="{8D11E4C3-B2CB-4105-9B42-B5E438A1910F}"/>
          </ac:spMkLst>
        </pc:spChg>
        <pc:spChg chg="add del">
          <ac:chgData name="miguel rangel" userId="6d9be349c2ad2525" providerId="LiveId" clId="{5043483E-CB4D-4720-9A79-C18831EB224D}" dt="2024-08-06T18:28:57.136" v="11" actId="26606"/>
          <ac:spMkLst>
            <pc:docMk/>
            <pc:sldMk cId="2419322498" sldId="260"/>
            <ac:spMk id="34" creationId="{19B2EB12-332C-4DCC-9746-30DD4690F95F}"/>
          </ac:spMkLst>
        </pc:spChg>
        <pc:spChg chg="add">
          <ac:chgData name="miguel rangel" userId="6d9be349c2ad2525" providerId="LiveId" clId="{5043483E-CB4D-4720-9A79-C18831EB224D}" dt="2024-08-06T18:28:57.136" v="11" actId="26606"/>
          <ac:spMkLst>
            <pc:docMk/>
            <pc:sldMk cId="2419322498" sldId="260"/>
            <ac:spMk id="55" creationId="{8D11E4C3-B2CB-4105-9B42-B5E438A1910F}"/>
          </ac:spMkLst>
        </pc:spChg>
        <pc:spChg chg="add">
          <ac:chgData name="miguel rangel" userId="6d9be349c2ad2525" providerId="LiveId" clId="{5043483E-CB4D-4720-9A79-C18831EB224D}" dt="2024-08-06T18:28:57.136" v="11" actId="26606"/>
          <ac:spMkLst>
            <pc:docMk/>
            <pc:sldMk cId="2419322498" sldId="260"/>
            <ac:spMk id="61" creationId="{19B2EB12-332C-4DCC-9746-30DD4690F95F}"/>
          </ac:spMkLst>
        </pc:spChg>
        <pc:grpChg chg="add del">
          <ac:chgData name="miguel rangel" userId="6d9be349c2ad2525" providerId="LiveId" clId="{5043483E-CB4D-4720-9A79-C18831EB224D}" dt="2024-08-06T18:28:57.136" v="11" actId="26606"/>
          <ac:grpSpMkLst>
            <pc:docMk/>
            <pc:sldMk cId="2419322498" sldId="260"/>
            <ac:grpSpMk id="36" creationId="{AFD40B55-BABB-4B33-ADD3-0C2340430678}"/>
          </ac:grpSpMkLst>
        </pc:grpChg>
        <pc:grpChg chg="add del">
          <ac:chgData name="miguel rangel" userId="6d9be349c2ad2525" providerId="LiveId" clId="{5043483E-CB4D-4720-9A79-C18831EB224D}" dt="2024-08-06T18:28:57.136" v="11" actId="26606"/>
          <ac:grpSpMkLst>
            <pc:docMk/>
            <pc:sldMk cId="2419322498" sldId="260"/>
            <ac:grpSpMk id="40" creationId="{E616EDA1-F722-4C6A-AD2F-E487C7EBE6BD}"/>
          </ac:grpSpMkLst>
        </pc:grpChg>
        <pc:grpChg chg="add del">
          <ac:chgData name="miguel rangel" userId="6d9be349c2ad2525" providerId="LiveId" clId="{5043483E-CB4D-4720-9A79-C18831EB224D}" dt="2024-08-06T18:28:57.136" v="11" actId="26606"/>
          <ac:grpSpMkLst>
            <pc:docMk/>
            <pc:sldMk cId="2419322498" sldId="260"/>
            <ac:grpSpMk id="44" creationId="{718BCC2B-0684-4382-A2D3-C9ADC776876E}"/>
          </ac:grpSpMkLst>
        </pc:grpChg>
        <pc:grpChg chg="add del">
          <ac:chgData name="miguel rangel" userId="6d9be349c2ad2525" providerId="LiveId" clId="{5043483E-CB4D-4720-9A79-C18831EB224D}" dt="2024-08-06T18:28:57.136" v="11" actId="26606"/>
          <ac:grpSpMkLst>
            <pc:docMk/>
            <pc:sldMk cId="2419322498" sldId="260"/>
            <ac:grpSpMk id="48" creationId="{B5D0BDB0-2E17-4D86-BEE1-1A1817E04694}"/>
          </ac:grpSpMkLst>
        </pc:grpChg>
        <pc:grpChg chg="add">
          <ac:chgData name="miguel rangel" userId="6d9be349c2ad2525" providerId="LiveId" clId="{5043483E-CB4D-4720-9A79-C18831EB224D}" dt="2024-08-06T18:28:57.136" v="11" actId="26606"/>
          <ac:grpSpMkLst>
            <pc:docMk/>
            <pc:sldMk cId="2419322498" sldId="260"/>
            <ac:grpSpMk id="63" creationId="{AFD40B55-BABB-4B33-ADD3-0C2340430678}"/>
          </ac:grpSpMkLst>
        </pc:grpChg>
        <pc:grpChg chg="add">
          <ac:chgData name="miguel rangel" userId="6d9be349c2ad2525" providerId="LiveId" clId="{5043483E-CB4D-4720-9A79-C18831EB224D}" dt="2024-08-06T18:28:57.136" v="11" actId="26606"/>
          <ac:grpSpMkLst>
            <pc:docMk/>
            <pc:sldMk cId="2419322498" sldId="260"/>
            <ac:grpSpMk id="67" creationId="{E616EDA1-F722-4C6A-AD2F-E487C7EBE6BD}"/>
          </ac:grpSpMkLst>
        </pc:grpChg>
        <pc:grpChg chg="add">
          <ac:chgData name="miguel rangel" userId="6d9be349c2ad2525" providerId="LiveId" clId="{5043483E-CB4D-4720-9A79-C18831EB224D}" dt="2024-08-06T18:28:57.136" v="11" actId="26606"/>
          <ac:grpSpMkLst>
            <pc:docMk/>
            <pc:sldMk cId="2419322498" sldId="260"/>
            <ac:grpSpMk id="71" creationId="{718BCC2B-0684-4382-A2D3-C9ADC776876E}"/>
          </ac:grpSpMkLst>
        </pc:grpChg>
        <pc:grpChg chg="add">
          <ac:chgData name="miguel rangel" userId="6d9be349c2ad2525" providerId="LiveId" clId="{5043483E-CB4D-4720-9A79-C18831EB224D}" dt="2024-08-06T18:28:57.136" v="11" actId="26606"/>
          <ac:grpSpMkLst>
            <pc:docMk/>
            <pc:sldMk cId="2419322498" sldId="260"/>
            <ac:grpSpMk id="75" creationId="{B5D0BDB0-2E17-4D86-BEE1-1A1817E04694}"/>
          </ac:grpSpMkLst>
        </pc:grpChg>
        <pc:picChg chg="add mod ord">
          <ac:chgData name="miguel rangel" userId="6d9be349c2ad2525" providerId="LiveId" clId="{5043483E-CB4D-4720-9A79-C18831EB224D}" dt="2024-08-06T18:27:47.563" v="3" actId="26606"/>
          <ac:picMkLst>
            <pc:docMk/>
            <pc:sldMk cId="2419322498" sldId="260"/>
            <ac:picMk id="3" creationId="{042300B0-338D-B605-909D-F297A9EC36C2}"/>
          </ac:picMkLst>
        </pc:picChg>
        <pc:picChg chg="add mod">
          <ac:chgData name="miguel rangel" userId="6d9be349c2ad2525" providerId="LiveId" clId="{5043483E-CB4D-4720-9A79-C18831EB224D}" dt="2024-08-06T18:28:57.136" v="11" actId="26606"/>
          <ac:picMkLst>
            <pc:docMk/>
            <pc:sldMk cId="2419322498" sldId="260"/>
            <ac:picMk id="5" creationId="{609EEA1E-1967-1BC9-C43A-929400BD94D9}"/>
          </ac:picMkLst>
        </pc:picChg>
        <pc:picChg chg="mod">
          <ac:chgData name="miguel rangel" userId="6d9be349c2ad2525" providerId="LiveId" clId="{5043483E-CB4D-4720-9A79-C18831EB224D}" dt="2024-08-06T18:27:47.563" v="3" actId="26606"/>
          <ac:picMkLst>
            <pc:docMk/>
            <pc:sldMk cId="2419322498" sldId="260"/>
            <ac:picMk id="7" creationId="{5A3B31A8-FD96-6962-8622-1BD3488ABC4E}"/>
          </ac:picMkLst>
        </pc:picChg>
        <pc:picChg chg="add mod modCrop">
          <ac:chgData name="miguel rangel" userId="6d9be349c2ad2525" providerId="LiveId" clId="{5043483E-CB4D-4720-9A79-C18831EB224D}" dt="2024-08-06T18:30:04.766" v="20" actId="1076"/>
          <ac:picMkLst>
            <pc:docMk/>
            <pc:sldMk cId="2419322498" sldId="260"/>
            <ac:picMk id="8" creationId="{09BF524C-26C7-6909-DAAC-25EB06CCB31C}"/>
          </ac:picMkLst>
        </pc:picChg>
        <pc:picChg chg="mod">
          <ac:chgData name="miguel rangel" userId="6d9be349c2ad2525" providerId="LiveId" clId="{5043483E-CB4D-4720-9A79-C18831EB224D}" dt="2024-08-06T18:27:47.563" v="3" actId="26606"/>
          <ac:picMkLst>
            <pc:docMk/>
            <pc:sldMk cId="2419322498" sldId="260"/>
            <ac:picMk id="9" creationId="{E55AE449-6304-7B26-3599-422FD7D964C3}"/>
          </ac:picMkLst>
        </pc:picChg>
        <pc:picChg chg="add mod modCrop">
          <ac:chgData name="miguel rangel" userId="6d9be349c2ad2525" providerId="LiveId" clId="{5043483E-CB4D-4720-9A79-C18831EB224D}" dt="2024-08-06T18:32:25.119" v="29" actId="14100"/>
          <ac:picMkLst>
            <pc:docMk/>
            <pc:sldMk cId="2419322498" sldId="260"/>
            <ac:picMk id="11" creationId="{7518C742-BF39-E85D-8AB6-EB767C7FB725}"/>
          </ac:picMkLst>
        </pc:picChg>
        <pc:picChg chg="del mod">
          <ac:chgData name="miguel rangel" userId="6d9be349c2ad2525" providerId="LiveId" clId="{5043483E-CB4D-4720-9A79-C18831EB224D}" dt="2024-08-06T18:28:53.560" v="9" actId="478"/>
          <ac:picMkLst>
            <pc:docMk/>
            <pc:sldMk cId="2419322498" sldId="260"/>
            <ac:picMk id="23" creationId="{14CB4A6F-BD4E-759F-CE3E-9571DB3F793C}"/>
          </ac:picMkLst>
        </pc:picChg>
        <pc:picChg chg="add del">
          <ac:chgData name="miguel rangel" userId="6d9be349c2ad2525" providerId="LiveId" clId="{5043483E-CB4D-4720-9A79-C18831EB224D}" dt="2024-08-06T18:28:57.136" v="11" actId="26606"/>
          <ac:picMkLst>
            <pc:docMk/>
            <pc:sldMk cId="2419322498" sldId="260"/>
            <ac:picMk id="30" creationId="{D801A41D-49C4-4F95-AA12-FE7B943A5079}"/>
          </ac:picMkLst>
        </pc:picChg>
        <pc:picChg chg="add">
          <ac:chgData name="miguel rangel" userId="6d9be349c2ad2525" providerId="LiveId" clId="{5043483E-CB4D-4720-9A79-C18831EB224D}" dt="2024-08-06T18:28:57.136" v="11" actId="26606"/>
          <ac:picMkLst>
            <pc:docMk/>
            <pc:sldMk cId="2419322498" sldId="260"/>
            <ac:picMk id="57" creationId="{D801A41D-49C4-4F95-AA12-FE7B943A5079}"/>
          </ac:picMkLst>
        </pc:picChg>
        <pc:cxnChg chg="add del">
          <ac:chgData name="miguel rangel" userId="6d9be349c2ad2525" providerId="LiveId" clId="{5043483E-CB4D-4720-9A79-C18831EB224D}" dt="2024-08-06T18:28:57.136" v="11" actId="26606"/>
          <ac:cxnSpMkLst>
            <pc:docMk/>
            <pc:sldMk cId="2419322498" sldId="260"/>
            <ac:cxnSpMk id="32" creationId="{0073EB83-C81E-44B9-8EF1-2975C77B947D}"/>
          </ac:cxnSpMkLst>
        </pc:cxnChg>
        <pc:cxnChg chg="add">
          <ac:chgData name="miguel rangel" userId="6d9be349c2ad2525" providerId="LiveId" clId="{5043483E-CB4D-4720-9A79-C18831EB224D}" dt="2024-08-06T18:28:57.136" v="11" actId="26606"/>
          <ac:cxnSpMkLst>
            <pc:docMk/>
            <pc:sldMk cId="2419322498" sldId="260"/>
            <ac:cxnSpMk id="59" creationId="{0073EB83-C81E-44B9-8EF1-2975C77B947D}"/>
          </ac:cxnSpMkLst>
        </pc:cxnChg>
      </pc:sldChg>
      <pc:sldChg chg="addSp delSp modSp new mod ord setBg">
        <pc:chgData name="miguel rangel" userId="6d9be349c2ad2525" providerId="LiveId" clId="{5043483E-CB4D-4720-9A79-C18831EB224D}" dt="2024-08-06T18:36:49.615" v="63" actId="26606"/>
        <pc:sldMkLst>
          <pc:docMk/>
          <pc:sldMk cId="3940439446" sldId="273"/>
        </pc:sldMkLst>
        <pc:spChg chg="del mod ord">
          <ac:chgData name="miguel rangel" userId="6d9be349c2ad2525" providerId="LiveId" clId="{5043483E-CB4D-4720-9A79-C18831EB224D}" dt="2024-08-06T18:36:44.079" v="62" actId="478"/>
          <ac:spMkLst>
            <pc:docMk/>
            <pc:sldMk cId="3940439446" sldId="273"/>
            <ac:spMk id="2" creationId="{80A013DE-3DAD-5C9C-0BB9-8BE99D45E1B1}"/>
          </ac:spMkLst>
        </pc:spChg>
        <pc:spChg chg="del">
          <ac:chgData name="miguel rangel" userId="6d9be349c2ad2525" providerId="LiveId" clId="{5043483E-CB4D-4720-9A79-C18831EB224D}" dt="2024-08-06T18:34:24.238" v="33"/>
          <ac:spMkLst>
            <pc:docMk/>
            <pc:sldMk cId="3940439446" sldId="273"/>
            <ac:spMk id="3" creationId="{EEF6F72E-D2A3-18D6-E414-EBC23D1F3116}"/>
          </ac:spMkLst>
        </pc:spChg>
        <pc:spChg chg="add del">
          <ac:chgData name="miguel rangel" userId="6d9be349c2ad2525" providerId="LiveId" clId="{5043483E-CB4D-4720-9A79-C18831EB224D}" dt="2024-08-06T18:36:19.955" v="57" actId="26606"/>
          <ac:spMkLst>
            <pc:docMk/>
            <pc:sldMk cId="3940439446" sldId="273"/>
            <ac:spMk id="15" creationId="{C2FB8515-E29B-90FA-D7E6-287D37734ED7}"/>
          </ac:spMkLst>
        </pc:spChg>
        <pc:spChg chg="add del">
          <ac:chgData name="miguel rangel" userId="6d9be349c2ad2525" providerId="LiveId" clId="{5043483E-CB4D-4720-9A79-C18831EB224D}" dt="2024-08-06T18:36:19.955" v="57" actId="26606"/>
          <ac:spMkLst>
            <pc:docMk/>
            <pc:sldMk cId="3940439446" sldId="273"/>
            <ac:spMk id="18" creationId="{4B5C6D65-D4EB-4E56-9270-B5637605A64E}"/>
          </ac:spMkLst>
        </pc:spChg>
        <pc:spChg chg="add del">
          <ac:chgData name="miguel rangel" userId="6d9be349c2ad2525" providerId="LiveId" clId="{5043483E-CB4D-4720-9A79-C18831EB224D}" dt="2024-08-06T18:36:19.955" v="57" actId="26606"/>
          <ac:spMkLst>
            <pc:docMk/>
            <pc:sldMk cId="3940439446" sldId="273"/>
            <ac:spMk id="22" creationId="{9F0D236E-6887-49E1-A044-D80BA888845D}"/>
          </ac:spMkLst>
        </pc:spChg>
        <pc:spChg chg="add del">
          <ac:chgData name="miguel rangel" userId="6d9be349c2ad2525" providerId="LiveId" clId="{5043483E-CB4D-4720-9A79-C18831EB224D}" dt="2024-08-06T18:36:29.119" v="59" actId="26606"/>
          <ac:spMkLst>
            <pc:docMk/>
            <pc:sldMk cId="3940439446" sldId="273"/>
            <ac:spMk id="32" creationId="{2BDE0782-8FDD-4DB9-AD5E-DB7E8657C542}"/>
          </ac:spMkLst>
        </pc:spChg>
        <pc:spChg chg="add del">
          <ac:chgData name="miguel rangel" userId="6d9be349c2ad2525" providerId="LiveId" clId="{5043483E-CB4D-4720-9A79-C18831EB224D}" dt="2024-08-06T18:36:29.119" v="59" actId="26606"/>
          <ac:spMkLst>
            <pc:docMk/>
            <pc:sldMk cId="3940439446" sldId="273"/>
            <ac:spMk id="34" creationId="{3834EADE-4E47-CB93-D0D5-577182F4A807}"/>
          </ac:spMkLst>
        </pc:spChg>
        <pc:spChg chg="add del">
          <ac:chgData name="miguel rangel" userId="6d9be349c2ad2525" providerId="LiveId" clId="{5043483E-CB4D-4720-9A79-C18831EB224D}" dt="2024-08-06T18:36:49.615" v="63" actId="26606"/>
          <ac:spMkLst>
            <pc:docMk/>
            <pc:sldMk cId="3940439446" sldId="273"/>
            <ac:spMk id="36" creationId="{B8F0BDCE-BB62-4DC7-B00E-1382A20EC7BE}"/>
          </ac:spMkLst>
        </pc:spChg>
        <pc:spChg chg="add del">
          <ac:chgData name="miguel rangel" userId="6d9be349c2ad2525" providerId="LiveId" clId="{5043483E-CB4D-4720-9A79-C18831EB224D}" dt="2024-08-06T18:36:49.615" v="63" actId="26606"/>
          <ac:spMkLst>
            <pc:docMk/>
            <pc:sldMk cId="3940439446" sldId="273"/>
            <ac:spMk id="38" creationId="{111DC2D9-452E-4E6C-B8E1-1A31BB2E1115}"/>
          </ac:spMkLst>
        </pc:spChg>
        <pc:spChg chg="add del">
          <ac:chgData name="miguel rangel" userId="6d9be349c2ad2525" providerId="LiveId" clId="{5043483E-CB4D-4720-9A79-C18831EB224D}" dt="2024-08-06T18:36:38.228" v="61" actId="478"/>
          <ac:spMkLst>
            <pc:docMk/>
            <pc:sldMk cId="3940439446" sldId="273"/>
            <ac:spMk id="39" creationId="{8B36E052-F032-A197-6846-D593FFE3221D}"/>
          </ac:spMkLst>
        </pc:spChg>
        <pc:spChg chg="add">
          <ac:chgData name="miguel rangel" userId="6d9be349c2ad2525" providerId="LiveId" clId="{5043483E-CB4D-4720-9A79-C18831EB224D}" dt="2024-08-06T18:36:49.615" v="63" actId="26606"/>
          <ac:spMkLst>
            <pc:docMk/>
            <pc:sldMk cId="3940439446" sldId="273"/>
            <ac:spMk id="47" creationId="{BF494AE6-A88C-448B-B1B7-80259E6F4FE0}"/>
          </ac:spMkLst>
        </pc:spChg>
        <pc:grpChg chg="add del">
          <ac:chgData name="miguel rangel" userId="6d9be349c2ad2525" providerId="LiveId" clId="{5043483E-CB4D-4720-9A79-C18831EB224D}" dt="2024-08-06T18:36:19.955" v="57" actId="26606"/>
          <ac:grpSpMkLst>
            <pc:docMk/>
            <pc:sldMk cId="3940439446" sldId="273"/>
            <ac:grpSpMk id="24" creationId="{1310799D-237C-4131-87CA-440AB3079365}"/>
          </ac:grpSpMkLst>
        </pc:grpChg>
        <pc:grpChg chg="add del">
          <ac:chgData name="miguel rangel" userId="6d9be349c2ad2525" providerId="LiveId" clId="{5043483E-CB4D-4720-9A79-C18831EB224D}" dt="2024-08-06T18:36:49.615" v="63" actId="26606"/>
          <ac:grpSpMkLst>
            <pc:docMk/>
            <pc:sldMk cId="3940439446" sldId="273"/>
            <ac:grpSpMk id="40" creationId="{511EA79B-3A90-4ECB-9E55-D340C4E75A5E}"/>
          </ac:grpSpMkLst>
        </pc:grpChg>
        <pc:picChg chg="add mod ord modCrop">
          <ac:chgData name="miguel rangel" userId="6d9be349c2ad2525" providerId="LiveId" clId="{5043483E-CB4D-4720-9A79-C18831EB224D}" dt="2024-08-06T18:36:49.615" v="63" actId="26606"/>
          <ac:picMkLst>
            <pc:docMk/>
            <pc:sldMk cId="3940439446" sldId="273"/>
            <ac:picMk id="5" creationId="{28CE48AE-778B-575F-CB22-17488A4D14E3}"/>
          </ac:picMkLst>
        </pc:picChg>
        <pc:picChg chg="add mod ord modCrop">
          <ac:chgData name="miguel rangel" userId="6d9be349c2ad2525" providerId="LiveId" clId="{5043483E-CB4D-4720-9A79-C18831EB224D}" dt="2024-08-06T18:36:49.615" v="63" actId="26606"/>
          <ac:picMkLst>
            <pc:docMk/>
            <pc:sldMk cId="3940439446" sldId="273"/>
            <ac:picMk id="7" creationId="{B3A3EB79-E98E-A96A-DE06-31C719253A23}"/>
          </ac:picMkLst>
        </pc:picChg>
        <pc:picChg chg="add mod modCrop">
          <ac:chgData name="miguel rangel" userId="6d9be349c2ad2525" providerId="LiveId" clId="{5043483E-CB4D-4720-9A79-C18831EB224D}" dt="2024-08-06T18:36:49.615" v="63" actId="26606"/>
          <ac:picMkLst>
            <pc:docMk/>
            <pc:sldMk cId="3940439446" sldId="273"/>
            <ac:picMk id="9" creationId="{9119B9BD-327F-F99D-5C33-FABDF438F4B8}"/>
          </ac:picMkLst>
        </pc:picChg>
        <pc:picChg chg="add mod ord">
          <ac:chgData name="miguel rangel" userId="6d9be349c2ad2525" providerId="LiveId" clId="{5043483E-CB4D-4720-9A79-C18831EB224D}" dt="2024-08-06T18:36:49.615" v="63" actId="26606"/>
          <ac:picMkLst>
            <pc:docMk/>
            <pc:sldMk cId="3940439446" sldId="273"/>
            <ac:picMk id="11" creationId="{212C823C-EB6E-585C-0BA1-F99438CD02D1}"/>
          </ac:picMkLst>
        </pc:picChg>
        <pc:picChg chg="add del">
          <ac:chgData name="miguel rangel" userId="6d9be349c2ad2525" providerId="LiveId" clId="{5043483E-CB4D-4720-9A79-C18831EB224D}" dt="2024-08-06T18:36:19.955" v="57" actId="26606"/>
          <ac:picMkLst>
            <pc:docMk/>
            <pc:sldMk cId="3940439446" sldId="273"/>
            <ac:picMk id="28" creationId="{FA1E2058-1214-4395-A585-3C0F2B30BE23}"/>
          </ac:picMkLst>
        </pc:picChg>
        <pc:picChg chg="add del">
          <ac:chgData name="miguel rangel" userId="6d9be349c2ad2525" providerId="LiveId" clId="{5043483E-CB4D-4720-9A79-C18831EB224D}" dt="2024-08-06T18:36:49.615" v="63" actId="26606"/>
          <ac:picMkLst>
            <pc:docMk/>
            <pc:sldMk cId="3940439446" sldId="273"/>
            <ac:picMk id="41" creationId="{9048A785-1CEE-4D9F-BE53-3382B11DAA21}"/>
          </ac:picMkLst>
        </pc:picChg>
        <pc:cxnChg chg="add del">
          <ac:chgData name="miguel rangel" userId="6d9be349c2ad2525" providerId="LiveId" clId="{5043483E-CB4D-4720-9A79-C18831EB224D}" dt="2024-08-06T18:36:19.955" v="57" actId="26606"/>
          <ac:cxnSpMkLst>
            <pc:docMk/>
            <pc:sldMk cId="3940439446" sldId="273"/>
            <ac:cxnSpMk id="20" creationId="{688E404D-6D74-48F8-8A6D-C8B277BF53CC}"/>
          </ac:cxnSpMkLst>
        </pc:cxnChg>
        <pc:cxnChg chg="add del">
          <ac:chgData name="miguel rangel" userId="6d9be349c2ad2525" providerId="LiveId" clId="{5043483E-CB4D-4720-9A79-C18831EB224D}" dt="2024-08-06T18:36:19.955" v="57" actId="26606"/>
          <ac:cxnSpMkLst>
            <pc:docMk/>
            <pc:sldMk cId="3940439446" sldId="273"/>
            <ac:cxnSpMk id="30" creationId="{C182BDCE-F0C6-4E3F-A3F5-1C8976FFE4F1}"/>
          </ac:cxnSpMkLst>
        </pc:cxnChg>
        <pc:cxnChg chg="add del">
          <ac:chgData name="miguel rangel" userId="6d9be349c2ad2525" providerId="LiveId" clId="{5043483E-CB4D-4720-9A79-C18831EB224D}" dt="2024-08-06T18:36:29.119" v="59" actId="26606"/>
          <ac:cxnSpMkLst>
            <pc:docMk/>
            <pc:sldMk cId="3940439446" sldId="273"/>
            <ac:cxnSpMk id="33" creationId="{4A24E456-3151-4D5C-8D73-59E1E041708C}"/>
          </ac:cxnSpMkLst>
        </pc:cxnChg>
        <pc:cxnChg chg="add del">
          <ac:chgData name="miguel rangel" userId="6d9be349c2ad2525" providerId="LiveId" clId="{5043483E-CB4D-4720-9A79-C18831EB224D}" dt="2024-08-06T18:36:49.615" v="63" actId="26606"/>
          <ac:cxnSpMkLst>
            <pc:docMk/>
            <pc:sldMk cId="3940439446" sldId="273"/>
            <ac:cxnSpMk id="37" creationId="{D1C53B29-B0D0-42FB-9FFF-ACF647D8530A}"/>
          </ac:cxnSpMkLst>
        </pc:cxnChg>
        <pc:cxnChg chg="add del">
          <ac:chgData name="miguel rangel" userId="6d9be349c2ad2525" providerId="LiveId" clId="{5043483E-CB4D-4720-9A79-C18831EB224D}" dt="2024-08-06T18:36:49.615" v="63" actId="26606"/>
          <ac:cxnSpMkLst>
            <pc:docMk/>
            <pc:sldMk cId="3940439446" sldId="273"/>
            <ac:cxnSpMk id="42" creationId="{787D4842-D794-49A1-84EC-F82562A30E1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06/08/2024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14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06/08/2024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17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06/08/2024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06/08/2024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4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06/08/2024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6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06/08/2024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2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06/08/2024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36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06/08/2024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06/08/2024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623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06/08/2024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71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86615AD-BB32-4FD2-88CF-8EF5113300A7}" type="datetimeFigureOut">
              <a:rPr lang="es-MX" smtClean="0"/>
              <a:t>06/08/2024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12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615AD-BB32-4FD2-88CF-8EF5113300A7}" type="datetimeFigureOut">
              <a:rPr lang="es-MX" smtClean="0"/>
              <a:t>06/08/2024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49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4DCA-ABB1-275C-5955-667EEDF9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63966"/>
            <a:ext cx="7766936" cy="1646302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3B1AE-5DEA-4B8E-68F4-7ED786866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1" y="1989422"/>
            <a:ext cx="7766936" cy="284581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sz="4800" dirty="0" err="1">
                <a:latin typeface="Abadi" panose="020F0502020204030204" pitchFamily="34" charset="0"/>
              </a:rPr>
              <a:t>Sewing</a:t>
            </a:r>
            <a:r>
              <a:rPr lang="es-MX" sz="4800" dirty="0">
                <a:latin typeface="Abadi" panose="020F0502020204030204" pitchFamily="34" charset="0"/>
              </a:rPr>
              <a:t> &amp; </a:t>
            </a:r>
            <a:r>
              <a:rPr lang="es-MX" sz="4800" dirty="0" err="1">
                <a:latin typeface="Abadi" panose="020F0502020204030204" pitchFamily="34" charset="0"/>
              </a:rPr>
              <a:t>tailoring</a:t>
            </a:r>
            <a:endParaRPr lang="es-MX" sz="4800" dirty="0">
              <a:latin typeface="Abadi" panose="020F0502020204030204" pitchFamily="34" charset="0"/>
            </a:endParaRPr>
          </a:p>
          <a:p>
            <a:pPr algn="ctr"/>
            <a:endParaRPr lang="en-US" sz="4800" dirty="0">
              <a:latin typeface="Abadi" panose="020F0502020204030204" pitchFamily="34" charset="0"/>
            </a:endParaRPr>
          </a:p>
          <a:p>
            <a:pPr algn="ctr"/>
            <a:r>
              <a:rPr lang="en-US" sz="4800" dirty="0">
                <a:latin typeface="Abadi" panose="020F0502020204030204" pitchFamily="34" charset="0"/>
              </a:rPr>
              <a:t> Spiritual </a:t>
            </a:r>
            <a:r>
              <a:rPr lang="en-US" sz="4800" dirty="0" err="1">
                <a:latin typeface="Abadi" panose="020F0502020204030204" pitchFamily="34" charset="0"/>
              </a:rPr>
              <a:t>worshop</a:t>
            </a:r>
            <a:endParaRPr lang="en-US" sz="4800" dirty="0">
              <a:latin typeface="Abadi" panose="020F0502020204030204" pitchFamily="34" charset="0"/>
            </a:endParaRPr>
          </a:p>
          <a:p>
            <a:pPr algn="ctr"/>
            <a:endParaRPr lang="en-US" sz="4800" dirty="0">
              <a:latin typeface="Abadi" panose="020F0502020204030204" pitchFamily="34" charset="0"/>
            </a:endParaRPr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042A1070-BEAF-734D-0F34-DD84C8854B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1669" y="581162"/>
            <a:ext cx="5328659" cy="1152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6B07E9-A75A-798F-3D1F-498973CAC1AE}"/>
              </a:ext>
            </a:extLst>
          </p:cNvPr>
          <p:cNvSpPr txBox="1"/>
          <p:nvPr/>
        </p:nvSpPr>
        <p:spPr>
          <a:xfrm>
            <a:off x="205904" y="5367186"/>
            <a:ext cx="64515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Anglicana /</a:t>
            </a:r>
            <a:r>
              <a:rPr lang="en-US" sz="3600" spc="35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35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Iglesia</a:t>
            </a:r>
            <a:r>
              <a:rPr lang="en-US" sz="3600" spc="35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Episcopal</a:t>
            </a:r>
            <a:r>
              <a:rPr lang="en-US" sz="2800" spc="-1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AC76B-A9E4-50A0-5275-CC947DB8B622}"/>
              </a:ext>
            </a:extLst>
          </p:cNvPr>
          <p:cNvSpPr txBox="1"/>
          <p:nvPr/>
        </p:nvSpPr>
        <p:spPr>
          <a:xfrm>
            <a:off x="6928004" y="5305631"/>
            <a:ext cx="6102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110" dirty="0">
                <a:solidFill>
                  <a:srgbClr val="B15D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</a:t>
            </a:r>
            <a:r>
              <a:rPr lang="en-US" sz="4000" spc="-475" dirty="0">
                <a:solidFill>
                  <a:srgbClr val="B15D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pc="150" dirty="0">
                <a:solidFill>
                  <a:srgbClr val="B15D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Miguel</a:t>
            </a:r>
            <a:r>
              <a:rPr lang="en-US" sz="4000" spc="-240" dirty="0">
                <a:solidFill>
                  <a:srgbClr val="B15D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pc="85" dirty="0">
                <a:solidFill>
                  <a:srgbClr val="B15D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n-US" sz="4000" spc="-390" dirty="0">
                <a:solidFill>
                  <a:srgbClr val="B15D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pc="170" dirty="0">
                <a:solidFill>
                  <a:srgbClr val="B15D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Allende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368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apron on a table&#10;&#10;Description automatically generated">
            <a:extLst>
              <a:ext uri="{FF2B5EF4-FFF2-40B4-BE49-F238E27FC236}">
                <a16:creationId xmlns:a16="http://schemas.microsoft.com/office/drawing/2014/main" id="{B3A3EB79-E98E-A96A-DE06-31C719253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4" r="2" b="5609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9" name="Picture 8" descr="A brown bag with a floral print on it&#10;&#10;Description automatically generated">
            <a:extLst>
              <a:ext uri="{FF2B5EF4-FFF2-40B4-BE49-F238E27FC236}">
                <a16:creationId xmlns:a16="http://schemas.microsoft.com/office/drawing/2014/main" id="{9119B9BD-327F-F99D-5C33-FABDF438F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8" r="2" b="39439"/>
          <a:stretch/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11" name="Picture 10" descr="A white apron with birds on it&#10;&#10;Description automatically generated">
            <a:extLst>
              <a:ext uri="{FF2B5EF4-FFF2-40B4-BE49-F238E27FC236}">
                <a16:creationId xmlns:a16="http://schemas.microsoft.com/office/drawing/2014/main" id="{212C823C-EB6E-585C-0BA1-F99438CD0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r="4920" b="2"/>
          <a:stretch/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5" name="Content Placeholder 4" descr="A apron and spoons on a towel&#10;&#10;Description automatically generated">
            <a:extLst>
              <a:ext uri="{FF2B5EF4-FFF2-40B4-BE49-F238E27FC236}">
                <a16:creationId xmlns:a16="http://schemas.microsoft.com/office/drawing/2014/main" id="{28CE48AE-778B-575F-CB22-17488A4D14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 r="2" b="5354"/>
          <a:stretch/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3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C7A1-0309-AA56-3C85-8ADD73F4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600" dirty="0"/>
              <a:t>Extras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536D7-6E9F-3738-D9C6-8B6C1388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2015732"/>
            <a:ext cx="10764982" cy="34506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600" dirty="0"/>
              <a:t>Donations from the students will be received each class at their discretion. So that we can buy more machines to extend the ministry to others in our community.</a:t>
            </a:r>
          </a:p>
          <a:p>
            <a:pPr algn="just"/>
            <a:endParaRPr lang="en-US" sz="3600" dirty="0"/>
          </a:p>
          <a:p>
            <a:pPr algn="ctr"/>
            <a:r>
              <a:rPr lang="en-US" sz="3600" dirty="0"/>
              <a:t>Classes begin Monday, Feb 5</a:t>
            </a:r>
            <a:r>
              <a:rPr lang="en-US" sz="3600" baseline="30000" dirty="0"/>
              <a:t>th</a:t>
            </a:r>
            <a:r>
              <a:rPr lang="en-US" sz="3600" dirty="0"/>
              <a:t> at 5 p.m. </a:t>
            </a:r>
            <a:r>
              <a:rPr lang="en-US" sz="3600" u="sng" dirty="0"/>
              <a:t>(Classes continue each Monday)</a:t>
            </a:r>
            <a:endParaRPr lang="en-US" sz="4800" u="sng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3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56C1-07FC-7757-D545-16886033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56238"/>
            <a:ext cx="10461721" cy="13208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Religious perspectives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511825-B905-3260-E97D-BF599A240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3158"/>
            <a:ext cx="10461721" cy="4908884"/>
          </a:xfrm>
        </p:spPr>
        <p:txBody>
          <a:bodyPr>
            <a:normAutofit/>
          </a:bodyPr>
          <a:lstStyle/>
          <a:p>
            <a:pPr algn="just"/>
            <a:endParaRPr lang="en-US" sz="3600" dirty="0"/>
          </a:p>
          <a:p>
            <a:pPr algn="just"/>
            <a:r>
              <a:rPr lang="en-US" sz="4000" dirty="0"/>
              <a:t>Prayer and meditation will be part of the program at the beginning of each class.</a:t>
            </a:r>
            <a:endParaRPr lang="en-US" sz="1200" dirty="0"/>
          </a:p>
          <a:p>
            <a:pPr algn="just"/>
            <a:endParaRPr lang="en-US" sz="1100" dirty="0"/>
          </a:p>
          <a:p>
            <a:pPr algn="just"/>
            <a:r>
              <a:rPr lang="en-US" sz="4000" dirty="0"/>
              <a:t>Without proselytizing, demonstrating the love of God in tangible, life-changing, practical ways.</a:t>
            </a:r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8090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CF5C-B46C-4493-DBF5-A9388A78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515" y="5655212"/>
            <a:ext cx="8250997" cy="955040"/>
          </a:xfrm>
        </p:spPr>
        <p:txBody>
          <a:bodyPr/>
          <a:lstStyle/>
          <a:p>
            <a:r>
              <a:rPr lang="es-MX" dirty="0" err="1"/>
              <a:t>Working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God´s</a:t>
            </a:r>
            <a:r>
              <a:rPr lang="es-MX" dirty="0"/>
              <a:t> </a:t>
            </a:r>
            <a:r>
              <a:rPr lang="es-MX" dirty="0" err="1"/>
              <a:t>Kingdom</a:t>
            </a:r>
            <a:endParaRPr lang="es-MX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9DBB2-073B-E271-EF12-6F59C3406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28" y="1199271"/>
            <a:ext cx="5945944" cy="445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0CBC0F49-779E-BA9E-0C70-E18F350D26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3" y="124860"/>
            <a:ext cx="4949665" cy="107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D11E4C3-B2CB-4105-9B42-B5E438A19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801A41D-49C4-4F95-AA12-FE7B943A5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073EB83-C81E-44B9-8EF1-2975C77B9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group of people sewing on tables&#10;&#10;Description automatically generated">
            <a:extLst>
              <a:ext uri="{FF2B5EF4-FFF2-40B4-BE49-F238E27FC236}">
                <a16:creationId xmlns:a16="http://schemas.microsoft.com/office/drawing/2014/main" id="{042300B0-338D-B605-909D-F297A9E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 r="-1" b="9829"/>
          <a:stretch/>
        </p:blipFill>
        <p:spPr>
          <a:xfrm>
            <a:off x="701134" y="753230"/>
            <a:ext cx="5148072" cy="2414016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Content Placeholder 6" descr="Two mesh bags on a table&#10;&#10;Description automatically generated">
            <a:extLst>
              <a:ext uri="{FF2B5EF4-FFF2-40B4-BE49-F238E27FC236}">
                <a16:creationId xmlns:a16="http://schemas.microsoft.com/office/drawing/2014/main" id="{5A3B31A8-FD96-6962-8622-1BD3488AB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r="589" b="-5"/>
          <a:stretch/>
        </p:blipFill>
        <p:spPr>
          <a:xfrm>
            <a:off x="699366" y="3716532"/>
            <a:ext cx="2322576" cy="2395728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group of food nets on a marble counter&#10;&#10;Description automatically generated">
            <a:extLst>
              <a:ext uri="{FF2B5EF4-FFF2-40B4-BE49-F238E27FC236}">
                <a16:creationId xmlns:a16="http://schemas.microsoft.com/office/drawing/2014/main" id="{E55AE449-6304-7B26-3599-422FD7D96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r="15183" b="-6"/>
          <a:stretch/>
        </p:blipFill>
        <p:spPr>
          <a:xfrm>
            <a:off x="3549862" y="3716532"/>
            <a:ext cx="2322576" cy="2395728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oup of people sewing in a room&#10;&#10;Description automatically generated">
            <a:extLst>
              <a:ext uri="{FF2B5EF4-FFF2-40B4-BE49-F238E27FC236}">
                <a16:creationId xmlns:a16="http://schemas.microsoft.com/office/drawing/2014/main" id="{609EEA1E-1967-1BC9-C43A-929400BD94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5" r="10718" b="1"/>
          <a:stretch/>
        </p:blipFill>
        <p:spPr>
          <a:xfrm>
            <a:off x="6371342" y="763702"/>
            <a:ext cx="5120640" cy="5340096"/>
          </a:xfrm>
          <a:prstGeom prst="rect">
            <a:avLst/>
          </a:prstGeom>
        </p:spPr>
      </p:pic>
      <p:pic>
        <p:nvPicPr>
          <p:cNvPr id="8" name="Picture 7" descr="A group of people working on a craft&#10;&#10;Description automatically generated">
            <a:extLst>
              <a:ext uri="{FF2B5EF4-FFF2-40B4-BE49-F238E27FC236}">
                <a16:creationId xmlns:a16="http://schemas.microsoft.com/office/drawing/2014/main" id="{09BF524C-26C7-6909-DAAC-25EB06CCB3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9"/>
          <a:stretch/>
        </p:blipFill>
        <p:spPr>
          <a:xfrm>
            <a:off x="735781" y="3677754"/>
            <a:ext cx="2286161" cy="2434506"/>
          </a:xfrm>
          <a:prstGeom prst="rect">
            <a:avLst/>
          </a:prstGeom>
        </p:spPr>
      </p:pic>
      <p:pic>
        <p:nvPicPr>
          <p:cNvPr id="11" name="Picture 10" descr="A person and a child sewing&#10;&#10;Description automatically generated">
            <a:extLst>
              <a:ext uri="{FF2B5EF4-FFF2-40B4-BE49-F238E27FC236}">
                <a16:creationId xmlns:a16="http://schemas.microsoft.com/office/drawing/2014/main" id="{7518C742-BF39-E85D-8AB6-EB767C7FB7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3" b="16103"/>
          <a:stretch/>
        </p:blipFill>
        <p:spPr>
          <a:xfrm>
            <a:off x="3645053" y="3691024"/>
            <a:ext cx="2227385" cy="244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AA7FF-4B97-3202-C728-211243A7A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73" y="182881"/>
            <a:ext cx="11729298" cy="5899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u="sng" dirty="0"/>
              <a:t>Rebeca Ramírez </a:t>
            </a:r>
            <a:r>
              <a:rPr lang="en-US" sz="3200" dirty="0"/>
              <a:t>is a successful and pretty </a:t>
            </a:r>
          </a:p>
          <a:p>
            <a:pPr marL="0" indent="0">
              <a:buNone/>
            </a:pPr>
            <a:r>
              <a:rPr lang="en-US" sz="3200" dirty="0"/>
              <a:t>businesswoman from San Miguel de Allende. 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3200" dirty="0"/>
              <a:t>Rebeca joined St. Paul´s recently and likes the Sunday Eucharist. She has been inspired by our ministries, such as the free padel tennis classes. So, moved by our work and feeling a call in her spirit to assist our community, she has offered to teach woman and men who like to sew using electrical machines.</a:t>
            </a:r>
          </a:p>
        </p:txBody>
      </p:sp>
      <p:pic>
        <p:nvPicPr>
          <p:cNvPr id="6" name="Picture 5" descr="A person in a black shirt&#10;&#10;Description automatically generated">
            <a:extLst>
              <a:ext uri="{FF2B5EF4-FFF2-40B4-BE49-F238E27FC236}">
                <a16:creationId xmlns:a16="http://schemas.microsoft.com/office/drawing/2014/main" id="{BCF1AB51-2B47-C216-55A7-C8F7C50E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43" y="182881"/>
            <a:ext cx="3438383" cy="3017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04268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La máquina de coser Singer, el imperio que aceleró el trabajo de las  costureras">
            <a:extLst>
              <a:ext uri="{FF2B5EF4-FFF2-40B4-BE49-F238E27FC236}">
                <a16:creationId xmlns:a16="http://schemas.microsoft.com/office/drawing/2014/main" id="{89E3AF1E-C380-F99B-182A-ADBBB91CF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6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214BD-64C1-ADE7-B876-40CAEF80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6" y="1193800"/>
            <a:ext cx="3976955" cy="4699000"/>
          </a:xfrm>
        </p:spPr>
        <p:txBody>
          <a:bodyPr anchor="ctr">
            <a:normAutofit/>
          </a:bodyPr>
          <a:lstStyle/>
          <a:p>
            <a:r>
              <a:rPr lang="es-MX" sz="5400" dirty="0" err="1"/>
              <a:t>Name</a:t>
            </a:r>
            <a:r>
              <a:rPr lang="es-MX" sz="5400" dirty="0"/>
              <a:t> </a:t>
            </a:r>
            <a:r>
              <a:rPr lang="es-MX" sz="5400" dirty="0" err="1"/>
              <a:t>of</a:t>
            </a:r>
            <a:r>
              <a:rPr lang="es-MX" sz="5400" dirty="0"/>
              <a:t> </a:t>
            </a:r>
            <a:r>
              <a:rPr lang="es-MX" sz="5400" dirty="0" err="1"/>
              <a:t>the</a:t>
            </a:r>
            <a:r>
              <a:rPr lang="es-MX" sz="5400" dirty="0"/>
              <a:t> </a:t>
            </a:r>
            <a:r>
              <a:rPr lang="es-MX" sz="5400" dirty="0" err="1"/>
              <a:t>program</a:t>
            </a:r>
            <a:endParaRPr lang="es-MX" sz="5400" dirty="0"/>
          </a:p>
        </p:txBody>
      </p:sp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FDBD2-FD94-C3D5-8D68-F489393FB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“</a:t>
            </a:r>
            <a:r>
              <a:rPr lang="es-MX" sz="4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Mujeres tejiendo con espíritu”</a:t>
            </a:r>
          </a:p>
          <a:p>
            <a:endParaRPr lang="es-MX" dirty="0"/>
          </a:p>
        </p:txBody>
      </p:sp>
      <p:sp>
        <p:nvSpPr>
          <p:cNvPr id="206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89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35D5-B391-38DB-1010-8FA7F36E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600" dirty="0" err="1"/>
              <a:t>Mission</a:t>
            </a:r>
            <a:r>
              <a:rPr lang="es-MX" sz="6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C1676-8FE3-125F-20CB-71BD7FD60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10377520" cy="44864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algn="just"/>
            <a:r>
              <a:rPr lang="en-US" sz="3800" dirty="0"/>
              <a:t>To promote sewing classes for men and woman to support them in developing new ways of establishing income and  providing them tools to repair and make their own cloths, bags, etc.</a:t>
            </a:r>
          </a:p>
          <a:p>
            <a:pPr algn="just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74543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C0C2-B500-D681-7E47-056D272E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6A5F2-DB6C-3915-F1D1-A1972EE38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4634"/>
            <a:ext cx="10752666" cy="4700334"/>
          </a:xfrm>
        </p:spPr>
        <p:txBody>
          <a:bodyPr>
            <a:normAutofit/>
          </a:bodyPr>
          <a:lstStyle/>
          <a:p>
            <a:pPr algn="just"/>
            <a:endParaRPr lang="en-US" sz="3800" dirty="0"/>
          </a:p>
          <a:p>
            <a:pPr algn="just"/>
            <a:r>
              <a:rPr lang="en-US" sz="3800" dirty="0"/>
              <a:t>Offering 2 machines, materials and instructions to under-served woman and men, offering a spiritual context as they develop new skills.</a:t>
            </a:r>
          </a:p>
          <a:p>
            <a:pPr algn="just"/>
            <a:endParaRPr lang="en-US" sz="38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15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6" name="Rectangle 3115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5" name="Rectangle 3114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Sastre O Costurera Hombre Guapo Con Barba Y Bigote Cose Ropa En La Máquina  De Coser De La Vendimia En El Taller Rústico Fotos, retratos, imágenes y  fotografía de archivo libres de">
            <a:extLst>
              <a:ext uri="{FF2B5EF4-FFF2-40B4-BE49-F238E27FC236}">
                <a16:creationId xmlns:a16="http://schemas.microsoft.com/office/drawing/2014/main" id="{3CF9439F-936D-BF36-3235-59787358E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" b="-1"/>
          <a:stretch/>
        </p:blipFill>
        <p:spPr bwMode="auto">
          <a:xfrm>
            <a:off x="641276" y="643467"/>
            <a:ext cx="4013020" cy="2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erca de senior man enhebrar antigua máquina de coser manual con hilo rojo  | Foto Premium">
            <a:extLst>
              <a:ext uri="{FF2B5EF4-FFF2-40B4-BE49-F238E27FC236}">
                <a16:creationId xmlns:a16="http://schemas.microsoft.com/office/drawing/2014/main" id="{282C1F8E-1C48-31AD-EED0-692F5A451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r="4" b="4"/>
          <a:stretch/>
        </p:blipFill>
        <p:spPr bwMode="auto">
          <a:xfrm>
            <a:off x="643467" y="3509433"/>
            <a:ext cx="4010830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otos de Mujer Cosiendo, +90.000 Fotos de stock gratuitas de gran calidad">
            <a:extLst>
              <a:ext uri="{FF2B5EF4-FFF2-40B4-BE49-F238E27FC236}">
                <a16:creationId xmlns:a16="http://schemas.microsoft.com/office/drawing/2014/main" id="{D3DCB686-B5A2-4C01-BFC8-5CF4943B1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8" b="22502"/>
          <a:stretch/>
        </p:blipFill>
        <p:spPr bwMode="auto">
          <a:xfrm>
            <a:off x="4812633" y="643467"/>
            <a:ext cx="67359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14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94F0-7AFF-6CD3-6044-1B1E3B91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MX" sz="6000" dirty="0"/>
              <a:t>Expenses </a:t>
            </a:r>
            <a:r>
              <a:rPr lang="es-MX" sz="6000" dirty="0" err="1"/>
              <a:t>to</a:t>
            </a:r>
            <a:r>
              <a:rPr lang="es-MX" sz="6000" dirty="0"/>
              <a:t> </a:t>
            </a:r>
            <a:r>
              <a:rPr lang="es-MX" sz="6000" dirty="0" err="1"/>
              <a:t>began</a:t>
            </a:r>
            <a:r>
              <a:rPr lang="es-MX" sz="6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50D7-573B-A5E1-BA07-D486FA20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25236"/>
            <a:ext cx="10614122" cy="5417127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pPr marL="0" indent="0" algn="ctr">
              <a:buNone/>
            </a:pPr>
            <a:r>
              <a:rPr lang="en-US" sz="2800" b="1" dirty="0"/>
              <a:t>The purchase of 2 machines for sewing: $6,000.00 (Mexican pesos)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endParaRPr lang="es-MX" dirty="0"/>
          </a:p>
        </p:txBody>
      </p:sp>
      <p:pic>
        <p:nvPicPr>
          <p:cNvPr id="5" name="Picture 4" descr="A couple of sewing machines&#10;&#10;Description automatically generated">
            <a:extLst>
              <a:ext uri="{FF2B5EF4-FFF2-40B4-BE49-F238E27FC236}">
                <a16:creationId xmlns:a16="http://schemas.microsoft.com/office/drawing/2014/main" id="{4F8CB2E3-A5EC-9FAA-5B85-82AC6F977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3"/>
          <a:stretch/>
        </p:blipFill>
        <p:spPr>
          <a:xfrm>
            <a:off x="4027876" y="3308329"/>
            <a:ext cx="4136247" cy="31340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79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7FD54-E799-E2C2-E889-504736DA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/>
              <a:t>Salaries </a:t>
            </a:r>
            <a:endParaRPr lang="es-MX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410F-3C4F-8EBF-916D-FF47071F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2545"/>
            <a:ext cx="10503284" cy="48075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7200" dirty="0"/>
              <a:t>“None”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Matthew 6:3-4.- But when you give, do not let your left hand know what your right hand is doing, </a:t>
            </a:r>
            <a:r>
              <a:rPr lang="en-US" sz="2600" b="1" i="0" baseline="3000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4 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so that your giving may be in secret. Then your Father, who sees what is done in secret, will reward you.</a:t>
            </a:r>
            <a:endParaRPr lang="es-MX" sz="72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8494</TotalTime>
  <Words>321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Abadi</vt:lpstr>
      <vt:lpstr>ADLaM Display</vt:lpstr>
      <vt:lpstr>Arial</vt:lpstr>
      <vt:lpstr>Calibri</vt:lpstr>
      <vt:lpstr>Gill Sans MT</vt:lpstr>
      <vt:lpstr>Lucida Bright</vt:lpstr>
      <vt:lpstr>Palatino Linotype</vt:lpstr>
      <vt:lpstr>Gallery</vt:lpstr>
      <vt:lpstr>       </vt:lpstr>
      <vt:lpstr>PowerPoint Presentation</vt:lpstr>
      <vt:lpstr>PowerPoint Presentation</vt:lpstr>
      <vt:lpstr>Name of the program</vt:lpstr>
      <vt:lpstr>Mission </vt:lpstr>
      <vt:lpstr>Vision</vt:lpstr>
      <vt:lpstr>PowerPoint Presentation</vt:lpstr>
      <vt:lpstr>Expenses to began </vt:lpstr>
      <vt:lpstr>Salaries </vt:lpstr>
      <vt:lpstr>PowerPoint Presentation</vt:lpstr>
      <vt:lpstr>Extras</vt:lpstr>
      <vt:lpstr>Religious perspectives</vt:lpstr>
      <vt:lpstr>Working for God´s Kingdom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“La Capilla”</dc:title>
  <dc:creator>miguel rangel</dc:creator>
  <cp:lastModifiedBy>miguel rangel</cp:lastModifiedBy>
  <cp:revision>2</cp:revision>
  <dcterms:created xsi:type="dcterms:W3CDTF">2023-10-17T13:01:25Z</dcterms:created>
  <dcterms:modified xsi:type="dcterms:W3CDTF">2024-08-06T18:37:06Z</dcterms:modified>
</cp:coreProperties>
</file>