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70" r:id="rId5"/>
    <p:sldId id="257" r:id="rId6"/>
    <p:sldId id="258" r:id="rId7"/>
    <p:sldId id="259" r:id="rId8"/>
    <p:sldId id="262" r:id="rId9"/>
    <p:sldId id="263" r:id="rId10"/>
    <p:sldId id="271" r:id="rId11"/>
    <p:sldId id="264" r:id="rId12"/>
    <p:sldId id="265" r:id="rId13"/>
    <p:sldId id="272" r:id="rId14"/>
    <p:sldId id="267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BFD5B-02C3-48DF-ABFA-DBE8AADF9326}" v="74" dt="2023-10-28T19:20:29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rangel" userId="6d9be349c2ad2525" providerId="LiveId" clId="{CD7BFD5B-02C3-48DF-ABFA-DBE8AADF9326}"/>
    <pc:docChg chg="undo custSel addSld delSld modSld sldOrd">
      <pc:chgData name="miguel rangel" userId="6d9be349c2ad2525" providerId="LiveId" clId="{CD7BFD5B-02C3-48DF-ABFA-DBE8AADF9326}" dt="2023-10-28T19:20:43.348" v="712" actId="2696"/>
      <pc:docMkLst>
        <pc:docMk/>
      </pc:docMkLst>
      <pc:sldChg chg="modSp mod">
        <pc:chgData name="miguel rangel" userId="6d9be349c2ad2525" providerId="LiveId" clId="{CD7BFD5B-02C3-48DF-ABFA-DBE8AADF9326}" dt="2023-10-28T18:29:16.927" v="486"/>
        <pc:sldMkLst>
          <pc:docMk/>
          <pc:sldMk cId="3745432851" sldId="257"/>
        </pc:sldMkLst>
        <pc:spChg chg="mod">
          <ac:chgData name="miguel rangel" userId="6d9be349c2ad2525" providerId="LiveId" clId="{CD7BFD5B-02C3-48DF-ABFA-DBE8AADF9326}" dt="2023-10-28T18:29:16.927" v="486"/>
          <ac:spMkLst>
            <pc:docMk/>
            <pc:sldMk cId="3745432851" sldId="257"/>
            <ac:spMk id="2" creationId="{D3CD35D5-B391-38DB-1010-8FA7F36ECCEB}"/>
          </ac:spMkLst>
        </pc:spChg>
        <pc:spChg chg="mod">
          <ac:chgData name="miguel rangel" userId="6d9be349c2ad2525" providerId="LiveId" clId="{CD7BFD5B-02C3-48DF-ABFA-DBE8AADF9326}" dt="2023-10-28T18:28:17.995" v="472" actId="20577"/>
          <ac:spMkLst>
            <pc:docMk/>
            <pc:sldMk cId="3745432851" sldId="257"/>
            <ac:spMk id="3" creationId="{8A0C1676-8FE3-125F-20CB-71BD7FD60F78}"/>
          </ac:spMkLst>
        </pc:spChg>
      </pc:sldChg>
      <pc:sldChg chg="modSp mod">
        <pc:chgData name="miguel rangel" userId="6d9be349c2ad2525" providerId="LiveId" clId="{CD7BFD5B-02C3-48DF-ABFA-DBE8AADF9326}" dt="2023-10-28T18:34:13.364" v="518" actId="20577"/>
        <pc:sldMkLst>
          <pc:docMk/>
          <pc:sldMk cId="591572050" sldId="258"/>
        </pc:sldMkLst>
        <pc:spChg chg="mod">
          <ac:chgData name="miguel rangel" userId="6d9be349c2ad2525" providerId="LiveId" clId="{CD7BFD5B-02C3-48DF-ABFA-DBE8AADF9326}" dt="2023-10-28T18:29:16.927" v="486"/>
          <ac:spMkLst>
            <pc:docMk/>
            <pc:sldMk cId="591572050" sldId="258"/>
            <ac:spMk id="2" creationId="{11ADC0C2-B500-D681-7E47-056D272E25A6}"/>
          </ac:spMkLst>
        </pc:spChg>
        <pc:spChg chg="mod">
          <ac:chgData name="miguel rangel" userId="6d9be349c2ad2525" providerId="LiveId" clId="{CD7BFD5B-02C3-48DF-ABFA-DBE8AADF9326}" dt="2023-10-28T18:34:13.364" v="518" actId="20577"/>
          <ac:spMkLst>
            <pc:docMk/>
            <pc:sldMk cId="591572050" sldId="258"/>
            <ac:spMk id="3" creationId="{1876A5F2-DB6C-3915-F1D1-A1972EE3890B}"/>
          </ac:spMkLst>
        </pc:spChg>
      </pc:sldChg>
      <pc:sldChg chg="addSp delSp delDesignElem">
        <pc:chgData name="miguel rangel" userId="6d9be349c2ad2525" providerId="LiveId" clId="{CD7BFD5B-02C3-48DF-ABFA-DBE8AADF9326}" dt="2023-10-28T18:29:16.927" v="486"/>
        <pc:sldMkLst>
          <pc:docMk/>
          <pc:sldMk cId="2419322498" sldId="260"/>
        </pc:sldMkLst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2419322498" sldId="260"/>
            <ac:spMk id="22" creationId="{21029ED5-F105-4DD2-99C8-1E4422817978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2419322498" sldId="260"/>
            <ac:spMk id="35" creationId="{5C9652B3-A450-4ED6-8FBF-F536BA60B4D8}"/>
          </ac:spMkLst>
        </pc:spChg>
        <pc:grpChg chg="add del">
          <ac:chgData name="miguel rangel" userId="6d9be349c2ad2525" providerId="LiveId" clId="{CD7BFD5B-02C3-48DF-ABFA-DBE8AADF9326}" dt="2023-10-28T18:29:16.927" v="486"/>
          <ac:grpSpMkLst>
            <pc:docMk/>
            <pc:sldMk cId="2419322498" sldId="260"/>
            <ac:grpSpMk id="10" creationId="{DDE8DE2B-61C1-46D5-BEB8-521321C182C4}"/>
          </ac:grpSpMkLst>
        </pc:grpChg>
        <pc:grpChg chg="add del">
          <ac:chgData name="miguel rangel" userId="6d9be349c2ad2525" providerId="LiveId" clId="{CD7BFD5B-02C3-48DF-ABFA-DBE8AADF9326}" dt="2023-10-28T18:29:16.927" v="486"/>
          <ac:grpSpMkLst>
            <pc:docMk/>
            <pc:sldMk cId="2419322498" sldId="260"/>
            <ac:grpSpMk id="24" creationId="{2D621E68-BF28-4A1C-B1A2-4E55E139E79A}"/>
          </ac:grpSpMkLst>
        </pc:grpChg>
      </pc:sldChg>
      <pc:sldChg chg="addSp delSp delDesignElem">
        <pc:chgData name="miguel rangel" userId="6d9be349c2ad2525" providerId="LiveId" clId="{CD7BFD5B-02C3-48DF-ABFA-DBE8AADF9326}" dt="2023-10-28T18:29:16.927" v="486"/>
        <pc:sldMkLst>
          <pc:docMk/>
          <pc:sldMk cId="3004268739" sldId="261"/>
        </pc:sldMkLst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3004268739" sldId="261"/>
            <ac:spMk id="53" creationId="{F52A8B51-0A89-497B-B882-6658E029A3F9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3004268739" sldId="261"/>
            <ac:spMk id="55" creationId="{EB1CEFBF-6F09-4052-862B-E219DA15757E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3004268739" sldId="261"/>
            <ac:spMk id="57" creationId="{BCB5D417-2A71-445D-B4C7-9E814D633D33}"/>
          </ac:spMkLst>
        </pc:spChg>
        <pc:grpChg chg="add del">
          <ac:chgData name="miguel rangel" userId="6d9be349c2ad2525" providerId="LiveId" clId="{CD7BFD5B-02C3-48DF-ABFA-DBE8AADF9326}" dt="2023-10-28T18:29:16.927" v="486"/>
          <ac:grpSpMkLst>
            <pc:docMk/>
            <pc:sldMk cId="3004268739" sldId="261"/>
            <ac:grpSpMk id="41" creationId="{387ADDF3-96F2-4CFC-A961-14113FC2443B}"/>
          </ac:grpSpMkLst>
        </pc:grpChg>
      </pc:sldChg>
      <pc:sldChg chg="addSp delSp delDesignElem">
        <pc:chgData name="miguel rangel" userId="6d9be349c2ad2525" providerId="LiveId" clId="{CD7BFD5B-02C3-48DF-ABFA-DBE8AADF9326}" dt="2023-10-28T18:29:16.927" v="486"/>
        <pc:sldMkLst>
          <pc:docMk/>
          <pc:sldMk cId="430414789" sldId="262"/>
        </pc:sldMkLst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430414789" sldId="262"/>
            <ac:spMk id="22" creationId="{21029ED5-F105-4DD2-99C8-1E4422817978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430414789" sldId="262"/>
            <ac:spMk id="35" creationId="{5C9652B3-A450-4ED6-8FBF-F536BA60B4D8}"/>
          </ac:spMkLst>
        </pc:spChg>
        <pc:grpChg chg="add del">
          <ac:chgData name="miguel rangel" userId="6d9be349c2ad2525" providerId="LiveId" clId="{CD7BFD5B-02C3-48DF-ABFA-DBE8AADF9326}" dt="2023-10-28T18:29:16.927" v="486"/>
          <ac:grpSpMkLst>
            <pc:docMk/>
            <pc:sldMk cId="430414789" sldId="262"/>
            <ac:grpSpMk id="10" creationId="{DDE8DE2B-61C1-46D5-BEB8-521321C182C4}"/>
          </ac:grpSpMkLst>
        </pc:grpChg>
        <pc:grpChg chg="add del">
          <ac:chgData name="miguel rangel" userId="6d9be349c2ad2525" providerId="LiveId" clId="{CD7BFD5B-02C3-48DF-ABFA-DBE8AADF9326}" dt="2023-10-28T18:29:16.927" v="486"/>
          <ac:grpSpMkLst>
            <pc:docMk/>
            <pc:sldMk cId="430414789" sldId="262"/>
            <ac:grpSpMk id="24" creationId="{2D621E68-BF28-4A1C-B1A2-4E55E139E79A}"/>
          </ac:grpSpMkLst>
        </pc:grpChg>
      </pc:sldChg>
      <pc:sldChg chg="modSp mod">
        <pc:chgData name="miguel rangel" userId="6d9be349c2ad2525" providerId="LiveId" clId="{CD7BFD5B-02C3-48DF-ABFA-DBE8AADF9326}" dt="2023-10-27T15:22:31.566" v="435" actId="33524"/>
        <pc:sldMkLst>
          <pc:docMk/>
          <pc:sldMk cId="2447992307" sldId="263"/>
        </pc:sldMkLst>
        <pc:spChg chg="mod">
          <ac:chgData name="miguel rangel" userId="6d9be349c2ad2525" providerId="LiveId" clId="{CD7BFD5B-02C3-48DF-ABFA-DBE8AADF9326}" dt="2023-10-27T15:22:31.566" v="435" actId="33524"/>
          <ac:spMkLst>
            <pc:docMk/>
            <pc:sldMk cId="2447992307" sldId="263"/>
            <ac:spMk id="3" creationId="{620D50D7-573B-A5E1-BA07-D486FA20C893}"/>
          </ac:spMkLst>
        </pc:spChg>
      </pc:sldChg>
      <pc:sldChg chg="modSp mod">
        <pc:chgData name="miguel rangel" userId="6d9be349c2ad2525" providerId="LiveId" clId="{CD7BFD5B-02C3-48DF-ABFA-DBE8AADF9326}" dt="2023-10-28T18:29:16.927" v="486"/>
        <pc:sldMkLst>
          <pc:docMk/>
          <pc:sldMk cId="3343360597" sldId="264"/>
        </pc:sldMkLst>
        <pc:spChg chg="mod">
          <ac:chgData name="miguel rangel" userId="6d9be349c2ad2525" providerId="LiveId" clId="{CD7BFD5B-02C3-48DF-ABFA-DBE8AADF9326}" dt="2023-10-28T18:29:16.927" v="486"/>
          <ac:spMkLst>
            <pc:docMk/>
            <pc:sldMk cId="3343360597" sldId="264"/>
            <ac:spMk id="2" creationId="{EA57FD54-E799-E2C2-E889-504736DADC54}"/>
          </ac:spMkLst>
        </pc:spChg>
        <pc:spChg chg="mod">
          <ac:chgData name="miguel rangel" userId="6d9be349c2ad2525" providerId="LiveId" clId="{CD7BFD5B-02C3-48DF-ABFA-DBE8AADF9326}" dt="2023-10-27T15:22:05.403" v="434" actId="20577"/>
          <ac:spMkLst>
            <pc:docMk/>
            <pc:sldMk cId="3343360597" sldId="264"/>
            <ac:spMk id="3" creationId="{403B410F-3C4F-8EBF-916D-FF47071FF2E8}"/>
          </ac:spMkLst>
        </pc:spChg>
      </pc:sldChg>
      <pc:sldChg chg="modSp">
        <pc:chgData name="miguel rangel" userId="6d9be349c2ad2525" providerId="LiveId" clId="{CD7BFD5B-02C3-48DF-ABFA-DBE8AADF9326}" dt="2023-10-28T18:29:16.927" v="486"/>
        <pc:sldMkLst>
          <pc:docMk/>
          <pc:sldMk cId="1032370555" sldId="265"/>
        </pc:sldMkLst>
        <pc:spChg chg="mod">
          <ac:chgData name="miguel rangel" userId="6d9be349c2ad2525" providerId="LiveId" clId="{CD7BFD5B-02C3-48DF-ABFA-DBE8AADF9326}" dt="2023-10-28T18:29:16.927" v="486"/>
          <ac:spMkLst>
            <pc:docMk/>
            <pc:sldMk cId="1032370555" sldId="265"/>
            <ac:spMk id="2" creationId="{6680C7A1-0309-AA56-3C85-8ADD73F42AFD}"/>
          </ac:spMkLst>
        </pc:spChg>
        <pc:spChg chg="mod">
          <ac:chgData name="miguel rangel" userId="6d9be349c2ad2525" providerId="LiveId" clId="{CD7BFD5B-02C3-48DF-ABFA-DBE8AADF9326}" dt="2023-10-28T18:29:16.927" v="486"/>
          <ac:spMkLst>
            <pc:docMk/>
            <pc:sldMk cId="1032370555" sldId="265"/>
            <ac:spMk id="3" creationId="{107536D7-6E9F-3738-D9C6-8B6C138864AA}"/>
          </ac:spMkLst>
        </pc:spChg>
      </pc:sldChg>
      <pc:sldChg chg="modSp del mod">
        <pc:chgData name="miguel rangel" userId="6d9be349c2ad2525" providerId="LiveId" clId="{CD7BFD5B-02C3-48DF-ABFA-DBE8AADF9326}" dt="2023-10-28T19:20:43.348" v="712" actId="2696"/>
        <pc:sldMkLst>
          <pc:docMk/>
          <pc:sldMk cId="744316090" sldId="266"/>
        </pc:sldMkLst>
        <pc:spChg chg="mod">
          <ac:chgData name="miguel rangel" userId="6d9be349c2ad2525" providerId="LiveId" clId="{CD7BFD5B-02C3-48DF-ABFA-DBE8AADF9326}" dt="2023-10-28T19:18:16.502" v="710" actId="20577"/>
          <ac:spMkLst>
            <pc:docMk/>
            <pc:sldMk cId="744316090" sldId="266"/>
            <ac:spMk id="7" creationId="{CD511825-B905-3260-E97D-BF599A2404F4}"/>
          </ac:spMkLst>
        </pc:spChg>
      </pc:sldChg>
      <pc:sldChg chg="modSp mod">
        <pc:chgData name="miguel rangel" userId="6d9be349c2ad2525" providerId="LiveId" clId="{CD7BFD5B-02C3-48DF-ABFA-DBE8AADF9326}" dt="2023-10-28T18:29:16.927" v="486"/>
        <pc:sldMkLst>
          <pc:docMk/>
          <pc:sldMk cId="1427479297" sldId="267"/>
        </pc:sldMkLst>
        <pc:spChg chg="mod">
          <ac:chgData name="miguel rangel" userId="6d9be349c2ad2525" providerId="LiveId" clId="{CD7BFD5B-02C3-48DF-ABFA-DBE8AADF9326}" dt="2023-10-28T18:29:16.927" v="486"/>
          <ac:spMkLst>
            <pc:docMk/>
            <pc:sldMk cId="1427479297" sldId="267"/>
            <ac:spMk id="2" creationId="{5117FDA1-5798-1E89-D059-9CAB5572F4B7}"/>
          </ac:spMkLst>
        </pc:spChg>
        <pc:picChg chg="mod">
          <ac:chgData name="miguel rangel" userId="6d9be349c2ad2525" providerId="LiveId" clId="{CD7BFD5B-02C3-48DF-ABFA-DBE8AADF9326}" dt="2023-10-27T14:59:59.312" v="160" actId="29295"/>
          <ac:picMkLst>
            <pc:docMk/>
            <pc:sldMk cId="1427479297" sldId="267"/>
            <ac:picMk id="6" creationId="{EF60E0CA-F10D-B890-58EE-AC881D893ED7}"/>
          </ac:picMkLst>
        </pc:picChg>
        <pc:picChg chg="mod">
          <ac:chgData name="miguel rangel" userId="6d9be349c2ad2525" providerId="LiveId" clId="{CD7BFD5B-02C3-48DF-ABFA-DBE8AADF9326}" dt="2023-10-27T14:59:56.155" v="159" actId="29295"/>
          <ac:picMkLst>
            <pc:docMk/>
            <pc:sldMk cId="1427479297" sldId="267"/>
            <ac:picMk id="18" creationId="{57EDC670-F4AB-CE05-27CD-9BBF5B6C9144}"/>
          </ac:picMkLst>
        </pc:picChg>
      </pc:sldChg>
      <pc:sldChg chg="modSp mod modTransition">
        <pc:chgData name="miguel rangel" userId="6d9be349c2ad2525" providerId="LiveId" clId="{CD7BFD5B-02C3-48DF-ABFA-DBE8AADF9326}" dt="2023-10-27T17:17:35.542" v="438" actId="20577"/>
        <pc:sldMkLst>
          <pc:docMk/>
          <pc:sldMk cId="3483298085" sldId="268"/>
        </pc:sldMkLst>
        <pc:spChg chg="mod">
          <ac:chgData name="miguel rangel" userId="6d9be349c2ad2525" providerId="LiveId" clId="{CD7BFD5B-02C3-48DF-ABFA-DBE8AADF9326}" dt="2023-10-27T17:17:35.542" v="438" actId="20577"/>
          <ac:spMkLst>
            <pc:docMk/>
            <pc:sldMk cId="3483298085" sldId="268"/>
            <ac:spMk id="2" creationId="{4B5ECF5C-B46C-4493-DBF5-A9388A781959}"/>
          </ac:spMkLst>
        </pc:spChg>
      </pc:sldChg>
      <pc:sldChg chg="addSp delSp modSp mod modTransition setBg delDesignElem">
        <pc:chgData name="miguel rangel" userId="6d9be349c2ad2525" providerId="LiveId" clId="{CD7BFD5B-02C3-48DF-ABFA-DBE8AADF9326}" dt="2023-10-28T18:29:16.927" v="486"/>
        <pc:sldMkLst>
          <pc:docMk/>
          <pc:sldMk cId="1912127462" sldId="269"/>
        </pc:sldMkLst>
        <pc:spChg chg="mod">
          <ac:chgData name="miguel rangel" userId="6d9be349c2ad2525" providerId="LiveId" clId="{CD7BFD5B-02C3-48DF-ABFA-DBE8AADF9326}" dt="2023-10-27T14:49:35.116" v="106" actId="403"/>
          <ac:spMkLst>
            <pc:docMk/>
            <pc:sldMk cId="1912127462" sldId="269"/>
            <ac:spMk id="2" creationId="{D2D7557F-838E-C89A-3F70-E172FE787DD9}"/>
          </ac:spMkLst>
        </pc:spChg>
        <pc:spChg chg="mod ord">
          <ac:chgData name="miguel rangel" userId="6d9be349c2ad2525" providerId="LiveId" clId="{CD7BFD5B-02C3-48DF-ABFA-DBE8AADF9326}" dt="2023-10-27T14:49:18.903" v="98" actId="403"/>
          <ac:spMkLst>
            <pc:docMk/>
            <pc:sldMk cId="1912127462" sldId="269"/>
            <ac:spMk id="3" creationId="{09BCA1A6-E3A0-B506-E32E-B28018009518}"/>
          </ac:spMkLst>
        </pc:spChg>
        <pc:spChg chg="add del">
          <ac:chgData name="miguel rangel" userId="6d9be349c2ad2525" providerId="LiveId" clId="{CD7BFD5B-02C3-48DF-ABFA-DBE8AADF9326}" dt="2023-10-27T14:48:47.362" v="87" actId="26606"/>
          <ac:spMkLst>
            <pc:docMk/>
            <pc:sldMk cId="1912127462" sldId="269"/>
            <ac:spMk id="10" creationId="{3BCB5F6A-9EB0-40B0-9D13-3023E9A20508}"/>
          </ac:spMkLst>
        </pc:spChg>
        <pc:spChg chg="add del">
          <ac:chgData name="miguel rangel" userId="6d9be349c2ad2525" providerId="LiveId" clId="{CD7BFD5B-02C3-48DF-ABFA-DBE8AADF9326}" dt="2023-10-27T14:48:48.849" v="89" actId="26606"/>
          <ac:spMkLst>
            <pc:docMk/>
            <pc:sldMk cId="1912127462" sldId="269"/>
            <ac:spMk id="12" creationId="{EB6743CF-E74B-4A3C-A785-599069DB89DF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912127462" sldId="269"/>
            <ac:spMk id="14" creationId="{3F088236-D655-4F88-B238-E16762358025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912127462" sldId="269"/>
            <ac:spMk id="16" creationId="{3DAC0C92-199E-475C-9390-119A9B027276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912127462" sldId="269"/>
            <ac:spMk id="18" creationId="{C4CFB339-0ED8-4FE2-9EF1-6D1375B8499B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912127462" sldId="269"/>
            <ac:spMk id="20" creationId="{31896C80-2069-4431-9C19-83B913734490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912127462" sldId="269"/>
            <ac:spMk id="22" creationId="{BF120A21-0841-4823-B0C4-28AEBCEF9B78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912127462" sldId="269"/>
            <ac:spMk id="24" creationId="{DBB05BAE-BBD3-4289-899F-A6851503C6B0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912127462" sldId="269"/>
            <ac:spMk id="26" creationId="{9874D11C-36F5-4BBE-A490-019A54E953B0}"/>
          </ac:spMkLst>
        </pc:spChg>
        <pc:picChg chg="add mod ord">
          <ac:chgData name="miguel rangel" userId="6d9be349c2ad2525" providerId="LiveId" clId="{CD7BFD5B-02C3-48DF-ABFA-DBE8AADF9326}" dt="2023-10-27T14:49:58.570" v="107" actId="1076"/>
          <ac:picMkLst>
            <pc:docMk/>
            <pc:sldMk cId="1912127462" sldId="269"/>
            <ac:picMk id="5" creationId="{16013EC5-89C8-A460-4259-807C002BF9FD}"/>
          </ac:picMkLst>
        </pc:picChg>
        <pc:cxnChg chg="add del">
          <ac:chgData name="miguel rangel" userId="6d9be349c2ad2525" providerId="LiveId" clId="{CD7BFD5B-02C3-48DF-ABFA-DBE8AADF9326}" dt="2023-10-28T18:29:16.927" v="486"/>
          <ac:cxnSpMkLst>
            <pc:docMk/>
            <pc:sldMk cId="1912127462" sldId="269"/>
            <ac:cxnSpMk id="15" creationId="{64FA5DFF-7FE6-4855-84E6-DFA78EE978BD}"/>
          </ac:cxnSpMkLst>
        </pc:cxnChg>
        <pc:cxnChg chg="add del">
          <ac:chgData name="miguel rangel" userId="6d9be349c2ad2525" providerId="LiveId" clId="{CD7BFD5B-02C3-48DF-ABFA-DBE8AADF9326}" dt="2023-10-28T18:29:16.927" v="486"/>
          <ac:cxnSpMkLst>
            <pc:docMk/>
            <pc:sldMk cId="1912127462" sldId="269"/>
            <ac:cxnSpMk id="17" creationId="{2AFD8CBA-54A3-4363-991B-B9C631BBFA74}"/>
          </ac:cxnSpMkLst>
        </pc:cxnChg>
      </pc:sldChg>
      <pc:sldChg chg="addSp delSp modSp new mod ord modTransition setBg setClrOvrMap delDesignElem">
        <pc:chgData name="miguel rangel" userId="6d9be349c2ad2525" providerId="LiveId" clId="{CD7BFD5B-02C3-48DF-ABFA-DBE8AADF9326}" dt="2023-10-28T18:29:16.927" v="486"/>
        <pc:sldMkLst>
          <pc:docMk/>
          <pc:sldMk cId="1271889564" sldId="270"/>
        </pc:sldMkLst>
        <pc:spChg chg="mod ord">
          <ac:chgData name="miguel rangel" userId="6d9be349c2ad2525" providerId="LiveId" clId="{CD7BFD5B-02C3-48DF-ABFA-DBE8AADF9326}" dt="2023-10-27T15:06:57.649" v="285" actId="122"/>
          <ac:spMkLst>
            <pc:docMk/>
            <pc:sldMk cId="1271889564" sldId="270"/>
            <ac:spMk id="2" creationId="{D84214BD-64C1-ADE7-B876-40CAEF80DB7C}"/>
          </ac:spMkLst>
        </pc:spChg>
        <pc:spChg chg="mod ord">
          <ac:chgData name="miguel rangel" userId="6d9be349c2ad2525" providerId="LiveId" clId="{CD7BFD5B-02C3-48DF-ABFA-DBE8AADF9326}" dt="2023-10-27T15:07:21.487" v="302" actId="403"/>
          <ac:spMkLst>
            <pc:docMk/>
            <pc:sldMk cId="1271889564" sldId="270"/>
            <ac:spMk id="3" creationId="{940FDBD2-FD94-C3D5-8D68-F489393FB32D}"/>
          </ac:spMkLst>
        </pc:spChg>
        <pc:spChg chg="add del">
          <ac:chgData name="miguel rangel" userId="6d9be349c2ad2525" providerId="LiveId" clId="{CD7BFD5B-02C3-48DF-ABFA-DBE8AADF9326}" dt="2023-10-27T15:06:38.341" v="276" actId="26606"/>
          <ac:spMkLst>
            <pc:docMk/>
            <pc:sldMk cId="1271889564" sldId="270"/>
            <ac:spMk id="1029" creationId="{4BE9D4C4-9FA3-4885-A769-301639CC7AD4}"/>
          </ac:spMkLst>
        </pc:spChg>
        <pc:spChg chg="add del">
          <ac:chgData name="miguel rangel" userId="6d9be349c2ad2525" providerId="LiveId" clId="{CD7BFD5B-02C3-48DF-ABFA-DBE8AADF9326}" dt="2023-10-27T15:06:38.341" v="276" actId="26606"/>
          <ac:spMkLst>
            <pc:docMk/>
            <pc:sldMk cId="1271889564" sldId="270"/>
            <ac:spMk id="1030" creationId="{7EB6695E-BED5-4DA3-8C9B-AD301AEF4776}"/>
          </ac:spMkLst>
        </pc:spChg>
        <pc:spChg chg="add del">
          <ac:chgData name="miguel rangel" userId="6d9be349c2ad2525" providerId="LiveId" clId="{CD7BFD5B-02C3-48DF-ABFA-DBE8AADF9326}" dt="2023-10-27T15:03:19.873" v="229" actId="26606"/>
          <ac:spMkLst>
            <pc:docMk/>
            <pc:sldMk cId="1271889564" sldId="270"/>
            <ac:spMk id="1031" creationId="{3BCB5F6A-9EB0-40B0-9D13-3023E9A20508}"/>
          </ac:spMkLst>
        </pc:spChg>
        <pc:spChg chg="add del">
          <ac:chgData name="miguel rangel" userId="6d9be349c2ad2525" providerId="LiveId" clId="{CD7BFD5B-02C3-48DF-ABFA-DBE8AADF9326}" dt="2023-10-27T15:06:38.325" v="275" actId="26606"/>
          <ac:spMkLst>
            <pc:docMk/>
            <pc:sldMk cId="1271889564" sldId="270"/>
            <ac:spMk id="1032" creationId="{B09A8B04-373D-40BD-9442-2D3540D3CFF2}"/>
          </ac:spMkLst>
        </pc:spChg>
        <pc:spChg chg="add del">
          <ac:chgData name="miguel rangel" userId="6d9be349c2ad2525" providerId="LiveId" clId="{CD7BFD5B-02C3-48DF-ABFA-DBE8AADF9326}" dt="2023-10-27T15:03:44.171" v="237" actId="26606"/>
          <ac:spMkLst>
            <pc:docMk/>
            <pc:sldMk cId="1271889564" sldId="270"/>
            <ac:spMk id="1035" creationId="{3F088236-D655-4F88-B238-E16762358025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271889564" sldId="270"/>
            <ac:spMk id="1036" creationId="{4BE9D4C4-9FA3-4885-A769-301639CC7AD4}"/>
          </ac:spMkLst>
        </pc:spChg>
        <pc:spChg chg="add del">
          <ac:chgData name="miguel rangel" userId="6d9be349c2ad2525" providerId="LiveId" clId="{CD7BFD5B-02C3-48DF-ABFA-DBE8AADF9326}" dt="2023-10-27T15:03:44.171" v="237" actId="26606"/>
          <ac:spMkLst>
            <pc:docMk/>
            <pc:sldMk cId="1271889564" sldId="270"/>
            <ac:spMk id="1037" creationId="{3DAC0C92-199E-475C-9390-119A9B027276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1271889564" sldId="270"/>
            <ac:spMk id="1038" creationId="{7EB6695E-BED5-4DA3-8C9B-AD301AEF4776}"/>
          </ac:spMkLst>
        </pc:spChg>
        <pc:spChg chg="add del">
          <ac:chgData name="miguel rangel" userId="6d9be349c2ad2525" providerId="LiveId" clId="{CD7BFD5B-02C3-48DF-ABFA-DBE8AADF9326}" dt="2023-10-27T15:03:44.171" v="237" actId="26606"/>
          <ac:spMkLst>
            <pc:docMk/>
            <pc:sldMk cId="1271889564" sldId="270"/>
            <ac:spMk id="1039" creationId="{C4CFB339-0ED8-4FE2-9EF1-6D1375B8499B}"/>
          </ac:spMkLst>
        </pc:spChg>
        <pc:spChg chg="add del">
          <ac:chgData name="miguel rangel" userId="6d9be349c2ad2525" providerId="LiveId" clId="{CD7BFD5B-02C3-48DF-ABFA-DBE8AADF9326}" dt="2023-10-27T15:03:44.171" v="237" actId="26606"/>
          <ac:spMkLst>
            <pc:docMk/>
            <pc:sldMk cId="1271889564" sldId="270"/>
            <ac:spMk id="1041" creationId="{31896C80-2069-4431-9C19-83B913734490}"/>
          </ac:spMkLst>
        </pc:spChg>
        <pc:spChg chg="add del">
          <ac:chgData name="miguel rangel" userId="6d9be349c2ad2525" providerId="LiveId" clId="{CD7BFD5B-02C3-48DF-ABFA-DBE8AADF9326}" dt="2023-10-27T15:03:44.171" v="237" actId="26606"/>
          <ac:spMkLst>
            <pc:docMk/>
            <pc:sldMk cId="1271889564" sldId="270"/>
            <ac:spMk id="1043" creationId="{BF120A21-0841-4823-B0C4-28AEBCEF9B78}"/>
          </ac:spMkLst>
        </pc:spChg>
        <pc:spChg chg="add del">
          <ac:chgData name="miguel rangel" userId="6d9be349c2ad2525" providerId="LiveId" clId="{CD7BFD5B-02C3-48DF-ABFA-DBE8AADF9326}" dt="2023-10-27T15:03:44.171" v="237" actId="26606"/>
          <ac:spMkLst>
            <pc:docMk/>
            <pc:sldMk cId="1271889564" sldId="270"/>
            <ac:spMk id="1045" creationId="{DBB05BAE-BBD3-4289-899F-A6851503C6B0}"/>
          </ac:spMkLst>
        </pc:spChg>
        <pc:spChg chg="add del">
          <ac:chgData name="miguel rangel" userId="6d9be349c2ad2525" providerId="LiveId" clId="{CD7BFD5B-02C3-48DF-ABFA-DBE8AADF9326}" dt="2023-10-27T15:03:44.171" v="237" actId="26606"/>
          <ac:spMkLst>
            <pc:docMk/>
            <pc:sldMk cId="1271889564" sldId="270"/>
            <ac:spMk id="1047" creationId="{9874D11C-36F5-4BBE-A490-019A54E953B0}"/>
          </ac:spMkLst>
        </pc:spChg>
        <pc:picChg chg="add mod ord">
          <ac:chgData name="miguel rangel" userId="6d9be349c2ad2525" providerId="LiveId" clId="{CD7BFD5B-02C3-48DF-ABFA-DBE8AADF9326}" dt="2023-10-27T15:06:38.341" v="276" actId="26606"/>
          <ac:picMkLst>
            <pc:docMk/>
            <pc:sldMk cId="1271889564" sldId="270"/>
            <ac:picMk id="4" creationId="{AC15A16B-5FBA-CD0B-FBE7-D4EC7EA3F620}"/>
          </ac:picMkLst>
        </pc:picChg>
        <pc:picChg chg="add mod ord">
          <ac:chgData name="miguel rangel" userId="6d9be349c2ad2525" providerId="LiveId" clId="{CD7BFD5B-02C3-48DF-ABFA-DBE8AADF9326}" dt="2023-10-27T15:06:38.341" v="276" actId="26606"/>
          <ac:picMkLst>
            <pc:docMk/>
            <pc:sldMk cId="1271889564" sldId="270"/>
            <ac:picMk id="1026" creationId="{520CD7ED-CF21-0958-4DB2-A1CC7F75CC79}"/>
          </ac:picMkLst>
        </pc:picChg>
        <pc:cxnChg chg="add del">
          <ac:chgData name="miguel rangel" userId="6d9be349c2ad2525" providerId="LiveId" clId="{CD7BFD5B-02C3-48DF-ABFA-DBE8AADF9326}" dt="2023-10-27T15:03:44.171" v="237" actId="26606"/>
          <ac:cxnSpMkLst>
            <pc:docMk/>
            <pc:sldMk cId="1271889564" sldId="270"/>
            <ac:cxnSpMk id="1028" creationId="{64FA5DFF-7FE6-4855-84E6-DFA78EE978BD}"/>
          </ac:cxnSpMkLst>
        </pc:cxnChg>
        <pc:cxnChg chg="add del">
          <ac:chgData name="miguel rangel" userId="6d9be349c2ad2525" providerId="LiveId" clId="{CD7BFD5B-02C3-48DF-ABFA-DBE8AADF9326}" dt="2023-10-27T15:03:44.171" v="237" actId="26606"/>
          <ac:cxnSpMkLst>
            <pc:docMk/>
            <pc:sldMk cId="1271889564" sldId="270"/>
            <ac:cxnSpMk id="1033" creationId="{2AFD8CBA-54A3-4363-991B-B9C631BBFA74}"/>
          </ac:cxnSpMkLst>
        </pc:cxnChg>
        <pc:cxnChg chg="add del">
          <ac:chgData name="miguel rangel" userId="6d9be349c2ad2525" providerId="LiveId" clId="{CD7BFD5B-02C3-48DF-ABFA-DBE8AADF9326}" dt="2023-10-27T15:06:38.325" v="275" actId="26606"/>
          <ac:cxnSpMkLst>
            <pc:docMk/>
            <pc:sldMk cId="1271889564" sldId="270"/>
            <ac:cxnSpMk id="1034" creationId="{B5028193-7250-4674-AA37-E9040429AE0B}"/>
          </ac:cxnSpMkLst>
        </pc:cxnChg>
      </pc:sldChg>
      <pc:sldChg chg="addSp delSp modSp new mod ord modTransition setBg delDesignElem">
        <pc:chgData name="miguel rangel" userId="6d9be349c2ad2525" providerId="LiveId" clId="{CD7BFD5B-02C3-48DF-ABFA-DBE8AADF9326}" dt="2023-10-28T18:29:16.927" v="486"/>
        <pc:sldMkLst>
          <pc:docMk/>
          <pc:sldMk cId="84980476" sldId="271"/>
        </pc:sldMkLst>
        <pc:spChg chg="del mod ord">
          <ac:chgData name="miguel rangel" userId="6d9be349c2ad2525" providerId="LiveId" clId="{CD7BFD5B-02C3-48DF-ABFA-DBE8AADF9326}" dt="2023-10-27T15:18:13.399" v="396" actId="478"/>
          <ac:spMkLst>
            <pc:docMk/>
            <pc:sldMk cId="84980476" sldId="271"/>
            <ac:spMk id="2" creationId="{C183C22A-2611-2A2D-2C9D-8B1F48242833}"/>
          </ac:spMkLst>
        </pc:spChg>
        <pc:spChg chg="del mod ord">
          <ac:chgData name="miguel rangel" userId="6d9be349c2ad2525" providerId="LiveId" clId="{CD7BFD5B-02C3-48DF-ABFA-DBE8AADF9326}" dt="2023-10-27T15:18:15.729" v="397" actId="478"/>
          <ac:spMkLst>
            <pc:docMk/>
            <pc:sldMk cId="84980476" sldId="271"/>
            <ac:spMk id="3" creationId="{F5CC169B-82DA-A716-6680-A144FA4B3591}"/>
          </ac:spMkLst>
        </pc:spChg>
        <pc:spChg chg="add del">
          <ac:chgData name="miguel rangel" userId="6d9be349c2ad2525" providerId="LiveId" clId="{CD7BFD5B-02C3-48DF-ABFA-DBE8AADF9326}" dt="2023-10-27T15:18:08.396" v="394" actId="26606"/>
          <ac:spMkLst>
            <pc:docMk/>
            <pc:sldMk cId="84980476" sldId="271"/>
            <ac:spMk id="2061" creationId="{BD11ECC6-8551-4768-8DFD-CD41AF420A37}"/>
          </ac:spMkLst>
        </pc:spChg>
        <pc:spChg chg="add del">
          <ac:chgData name="miguel rangel" userId="6d9be349c2ad2525" providerId="LiveId" clId="{CD7BFD5B-02C3-48DF-ABFA-DBE8AADF9326}" dt="2023-10-27T15:18:08.396" v="394" actId="26606"/>
          <ac:spMkLst>
            <pc:docMk/>
            <pc:sldMk cId="84980476" sldId="271"/>
            <ac:spMk id="2074" creationId="{8E2EB503-A017-4457-A105-53638C97DEB8}"/>
          </ac:spMkLst>
        </pc:spChg>
        <pc:spChg chg="add del">
          <ac:chgData name="miguel rangel" userId="6d9be349c2ad2525" providerId="LiveId" clId="{CD7BFD5B-02C3-48DF-ABFA-DBE8AADF9326}" dt="2023-10-27T15:18:35.649" v="402" actId="26606"/>
          <ac:spMkLst>
            <pc:docMk/>
            <pc:sldMk cId="84980476" sldId="271"/>
            <ac:spMk id="2076" creationId="{A853205F-3F79-4C43-B609-6079A95AC94D}"/>
          </ac:spMkLst>
        </pc:spChg>
        <pc:spChg chg="add del">
          <ac:chgData name="miguel rangel" userId="6d9be349c2ad2525" providerId="LiveId" clId="{CD7BFD5B-02C3-48DF-ABFA-DBE8AADF9326}" dt="2023-10-27T15:20:26.359" v="409" actId="26606"/>
          <ac:spMkLst>
            <pc:docMk/>
            <pc:sldMk cId="84980476" sldId="271"/>
            <ac:spMk id="2078" creationId="{6742736B-1326-450B-9240-348937388E6A}"/>
          </ac:spMkLst>
        </pc:spChg>
        <pc:spChg chg="add del">
          <ac:chgData name="miguel rangel" userId="6d9be349c2ad2525" providerId="LiveId" clId="{CD7BFD5B-02C3-48DF-ABFA-DBE8AADF9326}" dt="2023-10-27T15:18:29.081" v="399" actId="26606"/>
          <ac:spMkLst>
            <pc:docMk/>
            <pc:sldMk cId="84980476" sldId="271"/>
            <ac:spMk id="2081" creationId="{6742736B-1326-450B-9240-348937388E6A}"/>
          </ac:spMkLst>
        </pc:spChg>
        <pc:spChg chg="add del">
          <ac:chgData name="miguel rangel" userId="6d9be349c2ad2525" providerId="LiveId" clId="{CD7BFD5B-02C3-48DF-ABFA-DBE8AADF9326}" dt="2023-10-27T15:20:24.388" v="406" actId="26606"/>
          <ac:spMkLst>
            <pc:docMk/>
            <pc:sldMk cId="84980476" sldId="271"/>
            <ac:spMk id="2083" creationId="{B96FC576-AE30-4C09-A12C-0582F2A6A067}"/>
          </ac:spMkLst>
        </pc:spChg>
        <pc:spChg chg="add del">
          <ac:chgData name="miguel rangel" userId="6d9be349c2ad2525" providerId="LiveId" clId="{CD7BFD5B-02C3-48DF-ABFA-DBE8AADF9326}" dt="2023-10-27T15:20:26.359" v="408" actId="26606"/>
          <ac:spMkLst>
            <pc:docMk/>
            <pc:sldMk cId="84980476" sldId="271"/>
            <ac:spMk id="2085" creationId="{E8DC6FCD-811B-436E-9FEE-FC957486CD7E}"/>
          </ac:spMkLst>
        </pc:spChg>
        <pc:spChg chg="add del">
          <ac:chgData name="miguel rangel" userId="6d9be349c2ad2525" providerId="LiveId" clId="{CD7BFD5B-02C3-48DF-ABFA-DBE8AADF9326}" dt="2023-10-27T15:21:12.098" v="414" actId="26606"/>
          <ac:spMkLst>
            <pc:docMk/>
            <pc:sldMk cId="84980476" sldId="271"/>
            <ac:spMk id="2087" creationId="{6742736B-1326-450B-9240-348937388E6A}"/>
          </ac:spMkLst>
        </pc:spChg>
        <pc:spChg chg="add del">
          <ac:chgData name="miguel rangel" userId="6d9be349c2ad2525" providerId="LiveId" clId="{CD7BFD5B-02C3-48DF-ABFA-DBE8AADF9326}" dt="2023-10-27T15:21:12.098" v="413" actId="26606"/>
          <ac:spMkLst>
            <pc:docMk/>
            <pc:sldMk cId="84980476" sldId="271"/>
            <ac:spMk id="2092" creationId="{417CDA24-35F8-4540-8C52-3096D6D94949}"/>
          </ac:spMkLst>
        </pc:spChg>
        <pc:spChg chg="add del">
          <ac:chgData name="miguel rangel" userId="6d9be349c2ad2525" providerId="LiveId" clId="{CD7BFD5B-02C3-48DF-ABFA-DBE8AADF9326}" dt="2023-10-27T15:21:12.098" v="413" actId="26606"/>
          <ac:spMkLst>
            <pc:docMk/>
            <pc:sldMk cId="84980476" sldId="271"/>
            <ac:spMk id="2094" creationId="{8658BFE0-4E65-4174-9C75-687C94E88273}"/>
          </ac:spMkLst>
        </pc:spChg>
        <pc:spChg chg="add del">
          <ac:chgData name="miguel rangel" userId="6d9be349c2ad2525" providerId="LiveId" clId="{CD7BFD5B-02C3-48DF-ABFA-DBE8AADF9326}" dt="2023-10-27T15:21:12.098" v="413" actId="26606"/>
          <ac:spMkLst>
            <pc:docMk/>
            <pc:sldMk cId="84980476" sldId="271"/>
            <ac:spMk id="2096" creationId="{FA75DFED-A0C1-4A83-BE1D-0271C1826EF6}"/>
          </ac:spMkLst>
        </pc:spChg>
        <pc:spChg chg="add del">
          <ac:chgData name="miguel rangel" userId="6d9be349c2ad2525" providerId="LiveId" clId="{CD7BFD5B-02C3-48DF-ABFA-DBE8AADF9326}" dt="2023-10-28T18:29:16.927" v="486"/>
          <ac:spMkLst>
            <pc:docMk/>
            <pc:sldMk cId="84980476" sldId="271"/>
            <ac:spMk id="2098" creationId="{25414FA1-2D4C-41DB-83DE-4F3E38C10A63}"/>
          </ac:spMkLst>
        </pc:spChg>
        <pc:grpChg chg="add del">
          <ac:chgData name="miguel rangel" userId="6d9be349c2ad2525" providerId="LiveId" clId="{CD7BFD5B-02C3-48DF-ABFA-DBE8AADF9326}" dt="2023-10-27T15:18:08.396" v="394" actId="26606"/>
          <ac:grpSpMkLst>
            <pc:docMk/>
            <pc:sldMk cId="84980476" sldId="271"/>
            <ac:grpSpMk id="2063" creationId="{93657592-CA60-4F45-B1A0-88AA77242087}"/>
          </ac:grpSpMkLst>
        </pc:grpChg>
        <pc:picChg chg="add mod ord">
          <ac:chgData name="miguel rangel" userId="6d9be349c2ad2525" providerId="LiveId" clId="{CD7BFD5B-02C3-48DF-ABFA-DBE8AADF9326}" dt="2023-10-27T15:21:12.098" v="414" actId="26606"/>
          <ac:picMkLst>
            <pc:docMk/>
            <pc:sldMk cId="84980476" sldId="271"/>
            <ac:picMk id="2050" creationId="{936436D2-BDFF-C4A3-C244-F81511C31B15}"/>
          </ac:picMkLst>
        </pc:picChg>
        <pc:picChg chg="add mod ord">
          <ac:chgData name="miguel rangel" userId="6d9be349c2ad2525" providerId="LiveId" clId="{CD7BFD5B-02C3-48DF-ABFA-DBE8AADF9326}" dt="2023-10-27T15:21:12.098" v="414" actId="26606"/>
          <ac:picMkLst>
            <pc:docMk/>
            <pc:sldMk cId="84980476" sldId="271"/>
            <ac:picMk id="2052" creationId="{A63F038B-07B6-3425-04C3-A9AF24E3567E}"/>
          </ac:picMkLst>
        </pc:picChg>
        <pc:picChg chg="add mod ord">
          <ac:chgData name="miguel rangel" userId="6d9be349c2ad2525" providerId="LiveId" clId="{CD7BFD5B-02C3-48DF-ABFA-DBE8AADF9326}" dt="2023-10-27T15:21:12.098" v="414" actId="26606"/>
          <ac:picMkLst>
            <pc:docMk/>
            <pc:sldMk cId="84980476" sldId="271"/>
            <ac:picMk id="2054" creationId="{B3CE127E-A8F2-8732-EE92-21BE9AD323F9}"/>
          </ac:picMkLst>
        </pc:picChg>
        <pc:picChg chg="add del mod ord">
          <ac:chgData name="miguel rangel" userId="6d9be349c2ad2525" providerId="LiveId" clId="{CD7BFD5B-02C3-48DF-ABFA-DBE8AADF9326}" dt="2023-10-27T15:18:41.437" v="403" actId="478"/>
          <ac:picMkLst>
            <pc:docMk/>
            <pc:sldMk cId="84980476" sldId="271"/>
            <ac:picMk id="2056" creationId="{E0B8B390-BE2A-EFE7-8CED-73C4C5E5F10A}"/>
          </ac:picMkLst>
        </pc:picChg>
        <pc:picChg chg="add mod ord">
          <ac:chgData name="miguel rangel" userId="6d9be349c2ad2525" providerId="LiveId" clId="{CD7BFD5B-02C3-48DF-ABFA-DBE8AADF9326}" dt="2023-10-27T15:21:12.098" v="414" actId="26606"/>
          <ac:picMkLst>
            <pc:docMk/>
            <pc:sldMk cId="84980476" sldId="271"/>
            <ac:picMk id="2058" creationId="{506A630A-BCFD-155D-ED32-101BEE1DBB53}"/>
          </ac:picMkLst>
        </pc:picChg>
      </pc:sldChg>
      <pc:sldChg chg="new del">
        <pc:chgData name="miguel rangel" userId="6d9be349c2ad2525" providerId="LiveId" clId="{CD7BFD5B-02C3-48DF-ABFA-DBE8AADF9326}" dt="2023-10-27T15:08:17.587" v="321" actId="2696"/>
        <pc:sldMkLst>
          <pc:docMk/>
          <pc:sldMk cId="249633451" sldId="271"/>
        </pc:sldMkLst>
      </pc:sldChg>
      <pc:sldChg chg="add">
        <pc:chgData name="miguel rangel" userId="6d9be349c2ad2525" providerId="LiveId" clId="{CD7BFD5B-02C3-48DF-ABFA-DBE8AADF9326}" dt="2023-10-28T19:20:29.983" v="711"/>
        <pc:sldMkLst>
          <pc:docMk/>
          <pc:sldMk cId="548090779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412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584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298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1183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54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1994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8061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96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299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80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0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038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54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06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322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84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615AD-BB32-4FD2-88CF-8EF5113300A7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E67B0D-B1D8-47B5-A2C4-3128F2E4FE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91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4DCA-ABB1-275C-5955-667EEDF9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63966"/>
            <a:ext cx="7766936" cy="1646302"/>
          </a:xfrm>
        </p:spPr>
        <p:txBody>
          <a:bodyPr/>
          <a:lstStyle/>
          <a:p>
            <a:pPr algn="l"/>
            <a:r>
              <a:rPr lang="es-MX" dirty="0"/>
              <a:t>       “La Capilla”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3B1AE-5DEA-4B8E-68F4-7ED786866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030" y="2059914"/>
            <a:ext cx="7766936" cy="2433094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4800" dirty="0">
                <a:latin typeface="Abadi" panose="020F0502020204030204" pitchFamily="34" charset="0"/>
              </a:rPr>
              <a:t>Sport Social Project</a:t>
            </a:r>
          </a:p>
          <a:p>
            <a:pPr algn="ctr"/>
            <a:r>
              <a:rPr lang="en-US" sz="4800" dirty="0">
                <a:latin typeface="Abadi" panose="020F0502020204030204" pitchFamily="34" charset="0"/>
              </a:rPr>
              <a:t>for</a:t>
            </a:r>
          </a:p>
          <a:p>
            <a:pPr algn="ctr"/>
            <a:r>
              <a:rPr lang="en-US" sz="4800" dirty="0">
                <a:latin typeface="Abadi" panose="020F0502020204030204" pitchFamily="34" charset="0"/>
              </a:rPr>
              <a:t>our community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F40AF4-7875-BC34-17E7-94A26A9E1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806" y="0"/>
            <a:ext cx="3192194" cy="31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2.png">
            <a:extLst>
              <a:ext uri="{FF2B5EF4-FFF2-40B4-BE49-F238E27FC236}">
                <a16:creationId xmlns:a16="http://schemas.microsoft.com/office/drawing/2014/main" id="{042A1070-BEAF-734D-0F34-DD84C8854B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818" y="5209309"/>
            <a:ext cx="5328659" cy="1152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6B07E9-A75A-798F-3D1F-498973CAC1AE}"/>
              </a:ext>
            </a:extLst>
          </p:cNvPr>
          <p:cNvSpPr txBox="1"/>
          <p:nvPr/>
        </p:nvSpPr>
        <p:spPr>
          <a:xfrm>
            <a:off x="641997" y="6209801"/>
            <a:ext cx="6451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Anglican /</a:t>
            </a:r>
            <a:r>
              <a:rPr lang="en-US" sz="2800" spc="3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Episcopal</a:t>
            </a:r>
            <a:r>
              <a:rPr lang="en-US" sz="2800" spc="2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1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Church.</a:t>
            </a:r>
            <a:endParaRPr lang="es-MX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AC76B-A9E4-50A0-5275-CC947DB8B622}"/>
              </a:ext>
            </a:extLst>
          </p:cNvPr>
          <p:cNvSpPr txBox="1"/>
          <p:nvPr/>
        </p:nvSpPr>
        <p:spPr>
          <a:xfrm>
            <a:off x="5447077" y="6086148"/>
            <a:ext cx="6102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110" dirty="0">
                <a:solidFill>
                  <a:srgbClr val="B15D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</a:t>
            </a:r>
            <a:r>
              <a:rPr lang="en-US" sz="4000" spc="-475" dirty="0">
                <a:solidFill>
                  <a:srgbClr val="B15D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pc="150" dirty="0">
                <a:solidFill>
                  <a:srgbClr val="B15D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Miguel</a:t>
            </a:r>
            <a:r>
              <a:rPr lang="en-US" sz="4000" spc="-240" dirty="0">
                <a:solidFill>
                  <a:srgbClr val="B15D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pc="85" dirty="0">
                <a:solidFill>
                  <a:srgbClr val="B15D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n-US" sz="4000" spc="-390" dirty="0">
                <a:solidFill>
                  <a:srgbClr val="B15D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pc="170" dirty="0">
                <a:solidFill>
                  <a:srgbClr val="B15D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Allende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368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orneo Estatal dePádel en marcha - Diario de Chiapas">
            <a:extLst>
              <a:ext uri="{FF2B5EF4-FFF2-40B4-BE49-F238E27FC236}">
                <a16:creationId xmlns:a16="http://schemas.microsoft.com/office/drawing/2014/main" id="{B3CE127E-A8F2-8732-EE92-21BE9AD32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r="-3" b="11664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a María Cabrejas, la mexicana #1 con boleto al Mundial de Pádel |  Mediotiempo">
            <a:extLst>
              <a:ext uri="{FF2B5EF4-FFF2-40B4-BE49-F238E27FC236}">
                <a16:creationId xmlns:a16="http://schemas.microsoft.com/office/drawing/2014/main" id="{A63F038B-07B6-3425-04C3-A9AF24E35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" r="1" b="4268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ómo &quot;resolvió&quot; Roger Federer el eterno debate de si las pelotas de tenis  son verdes o amarillas? - BBC News Mundo">
            <a:extLst>
              <a:ext uri="{FF2B5EF4-FFF2-40B4-BE49-F238E27FC236}">
                <a16:creationId xmlns:a16="http://schemas.microsoft.com/office/drawing/2014/main" id="{936436D2-BDFF-C4A3-C244-F81511C3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19125" b="2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NASTOS PARA PELOTAS - Kinsa Sport">
            <a:extLst>
              <a:ext uri="{FF2B5EF4-FFF2-40B4-BE49-F238E27FC236}">
                <a16:creationId xmlns:a16="http://schemas.microsoft.com/office/drawing/2014/main" id="{506A630A-BCFD-155D-ED32-101BEE1DB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2" b="32577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8" name="Rectangle 2097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7FD54-E799-E2C2-E889-504736DA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/>
              <a:t>Salaries by month</a:t>
            </a:r>
            <a:endParaRPr lang="es-MX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410F-3C4F-8EBF-916D-FF47071F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2545"/>
            <a:ext cx="8596668" cy="4807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7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Coach salary</a:t>
            </a:r>
            <a:r>
              <a:rPr lang="en-US" sz="2000" dirty="0"/>
              <a:t>: $500 pesos per class. We will have 2 coaches each day, totaling $1,000 pesos a day.</a:t>
            </a:r>
            <a:br>
              <a:rPr lang="en-US" sz="2000" dirty="0"/>
            </a:b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Children´s Manager</a:t>
            </a:r>
            <a:r>
              <a:rPr lang="en-US" sz="2000" dirty="0"/>
              <a:t>: $6,000 pesos (</a:t>
            </a:r>
            <a:r>
              <a:rPr lang="en-US" sz="2000" dirty="0" err="1"/>
              <a:t>Monthy</a:t>
            </a:r>
            <a:r>
              <a:rPr lang="en-US" sz="2000" dirty="0"/>
              <a:t> payment)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/>
              <a:t>	Supervising children and young people, modeling appropriate 	behavior and insuring respect for “La </a:t>
            </a:r>
            <a:r>
              <a:rPr lang="en-US" sz="2000" dirty="0" err="1"/>
              <a:t>Capilla</a:t>
            </a:r>
            <a:r>
              <a:rPr lang="en-US" sz="2000" dirty="0"/>
              <a:t>” and over-seeing 	equipment and the distribution of supplemental materials.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	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33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C7A1-0309-AA56-3C85-8ADD73F4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600" dirty="0"/>
              <a:t>Extras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536D7-6E9F-3738-D9C6-8B6C13886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3600" dirty="0"/>
              <a:t>We may need to consider the purchase of </a:t>
            </a:r>
            <a:r>
              <a:rPr lang="en-US" sz="3600" dirty="0" err="1"/>
              <a:t>tenis</a:t>
            </a:r>
            <a:r>
              <a:rPr lang="en-US" sz="3600" dirty="0"/>
              <a:t>-shoes, shorts, t-shirts</a:t>
            </a:r>
            <a:r>
              <a:rPr lang="en-US" sz="3600"/>
              <a:t>, etc. for </a:t>
            </a:r>
            <a:r>
              <a:rPr lang="en-US" sz="3600" dirty="0"/>
              <a:t>less advantaged program participants.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3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56C1-07FC-7757-D545-16886033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MX" sz="6000" dirty="0"/>
              <a:t>Perspectiva religiosa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511825-B905-3260-E97D-BF599A240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3158"/>
            <a:ext cx="8963971" cy="4908884"/>
          </a:xfrm>
        </p:spPr>
        <p:txBody>
          <a:bodyPr>
            <a:normAutofit/>
          </a:bodyPr>
          <a:lstStyle/>
          <a:p>
            <a:pPr algn="just"/>
            <a:endParaRPr lang="en-US" sz="3600" dirty="0"/>
          </a:p>
          <a:p>
            <a:pPr algn="just"/>
            <a:endParaRPr lang="en-US" sz="3600" dirty="0"/>
          </a:p>
          <a:p>
            <a:pPr algn="just"/>
            <a:r>
              <a:rPr lang="en-US" sz="3600" dirty="0"/>
              <a:t>Without proselytizing, demonstrating the love of God in tangible, life-changing, practical ways.</a:t>
            </a:r>
          </a:p>
        </p:txBody>
      </p:sp>
    </p:spTree>
    <p:extLst>
      <p:ext uri="{BB962C8B-B14F-4D97-AF65-F5344CB8AC3E}">
        <p14:creationId xmlns:p14="http://schemas.microsoft.com/office/powerpoint/2010/main" val="548090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FDA1-5798-1E89-D059-9CAB5572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Coaches </a:t>
            </a:r>
          </a:p>
        </p:txBody>
      </p:sp>
      <p:pic>
        <p:nvPicPr>
          <p:cNvPr id="14" name="Content Placeholder 13" descr="Angel face with solid fill with solid fill">
            <a:extLst>
              <a:ext uri="{FF2B5EF4-FFF2-40B4-BE49-F238E27FC236}">
                <a16:creationId xmlns:a16="http://schemas.microsoft.com/office/drawing/2014/main" id="{D8A51F33-8773-BDFD-EA18-7873CA293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0515" y="1615436"/>
            <a:ext cx="1090306" cy="1090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60E0CA-F10D-B890-58EE-AC881D893E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21010" b="28148"/>
          <a:stretch/>
        </p:blipFill>
        <p:spPr>
          <a:xfrm>
            <a:off x="3733081" y="578827"/>
            <a:ext cx="2596281" cy="2933335"/>
          </a:xfrm>
          <a:prstGeom prst="rect">
            <a:avLst/>
          </a:prstGeom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70FEF43-D1E9-6883-A1BB-B20C636ACA9B}"/>
              </a:ext>
            </a:extLst>
          </p:cNvPr>
          <p:cNvSpPr txBox="1">
            <a:spLocks/>
          </p:cNvSpPr>
          <p:nvPr/>
        </p:nvSpPr>
        <p:spPr>
          <a:xfrm>
            <a:off x="6329362" y="2160589"/>
            <a:ext cx="492479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/>
          </a:p>
          <a:p>
            <a:r>
              <a:rPr lang="en-US" sz="2400" dirty="0"/>
              <a:t>Cristian Ashby</a:t>
            </a:r>
          </a:p>
          <a:p>
            <a:r>
              <a:rPr lang="en-US" sz="2400" dirty="0"/>
              <a:t>Jorge Ashby                    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2400" dirty="0"/>
              <a:t>Padre Miguel (visits to play)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7EDC670-F4AB-CE05-27CD-9BBF5B6C91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332" t="15463" r="1" b="3988"/>
          <a:stretch/>
        </p:blipFill>
        <p:spPr>
          <a:xfrm>
            <a:off x="3873494" y="3676748"/>
            <a:ext cx="2315453" cy="313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7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013EC5-89C8-A460-4259-807C002BF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80" r="-1" b="3894"/>
          <a:stretch/>
        </p:blipFill>
        <p:spPr>
          <a:xfrm>
            <a:off x="4938077" y="1270000"/>
            <a:ext cx="5866451" cy="5078438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D7557F-838E-C89A-3F70-E172FE78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5953559" cy="1320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/>
              <a:t>Program development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CA1A6-E3A0-B506-E32E-B28018009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31" y="1505243"/>
            <a:ext cx="5793643" cy="45220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MX" sz="2400" dirty="0"/>
              <a:t>Andrey and Joe López</a:t>
            </a:r>
          </a:p>
          <a:p>
            <a:r>
              <a:rPr lang="es-MX" sz="2400" dirty="0"/>
              <a:t>Rodrigo Muñoz </a:t>
            </a:r>
          </a:p>
          <a:p>
            <a:r>
              <a:rPr lang="es-MX" sz="2400" dirty="0"/>
              <a:t>Rodrigo Muñoz Jr. </a:t>
            </a:r>
          </a:p>
          <a:p>
            <a:r>
              <a:rPr lang="es-MX" sz="2400" dirty="0"/>
              <a:t>Lynn Ramsey</a:t>
            </a:r>
          </a:p>
          <a:p>
            <a:r>
              <a:rPr lang="es-MX" sz="2400" dirty="0"/>
              <a:t>Luis Canales</a:t>
            </a:r>
          </a:p>
          <a:p>
            <a:r>
              <a:rPr lang="es-MX" sz="2400" dirty="0"/>
              <a:t>Canon George F. Woodward III</a:t>
            </a:r>
          </a:p>
          <a:p>
            <a:r>
              <a:rPr lang="es-MX" sz="2400" dirty="0"/>
              <a:t>Padre Miguel de Jesús Rangel H.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1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CF5C-B46C-4493-DBF5-A9388A78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188" y="5771066"/>
            <a:ext cx="8250997" cy="955040"/>
          </a:xfrm>
        </p:spPr>
        <p:txBody>
          <a:bodyPr/>
          <a:lstStyle/>
          <a:p>
            <a:r>
              <a:rPr lang="es-MX" dirty="0" err="1"/>
              <a:t>Working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God´s</a:t>
            </a:r>
            <a:r>
              <a:rPr lang="es-MX" dirty="0"/>
              <a:t> </a:t>
            </a:r>
            <a:r>
              <a:rPr lang="es-MX" dirty="0" err="1"/>
              <a:t>Kingdom</a:t>
            </a:r>
            <a:endParaRPr lang="es-MX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9DBB2-073B-E271-EF12-6F59C3406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60" y="1195754"/>
            <a:ext cx="5945944" cy="4459458"/>
          </a:xfrm>
          <a:prstGeom prst="rect">
            <a:avLst/>
          </a:prstGeom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0CBC0F49-779E-BA9E-0C70-E18F350D26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3" y="124860"/>
            <a:ext cx="4949665" cy="107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tennis court with a fence and a blue pool&#10;&#10;Description automatically generated">
            <a:extLst>
              <a:ext uri="{FF2B5EF4-FFF2-40B4-BE49-F238E27FC236}">
                <a16:creationId xmlns:a16="http://schemas.microsoft.com/office/drawing/2014/main" id="{50021E4A-C9AF-A3CE-97B9-215D4DC13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6" r="1" b="11567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387ADDF3-96F2-4CFC-A961-14113FC24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2195AFC-C4B1-4F21-9849-0E1B66F2B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21AB1A5-6C23-425A-ACBF-0D08C378E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3259683F-7E6E-4F2B-B111-63DBFBD4F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54145D7C-848F-41FC-AF6F-961397D30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49AA40C3-8FF8-4143-9FD4-40F05CB5C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F1EF6D83-6402-4744-921F-6A5D16D93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E2BF1FF8-D859-496E-960A-4B09EDCC23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4037913A-DA6D-4F85-9684-18087E270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88B65EBE-E36D-4765-90B8-BB2A83148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48D8D2E7-9C8B-4675-A753-93F92FE53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tennis court with net and a blue and green surface&#10;&#10;Description automatically generated">
            <a:extLst>
              <a:ext uri="{FF2B5EF4-FFF2-40B4-BE49-F238E27FC236}">
                <a16:creationId xmlns:a16="http://schemas.microsoft.com/office/drawing/2014/main" id="{CCD29FD0-23BE-5E16-6379-85BD376F0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067"/>
          <a:stretch/>
        </p:blipFill>
        <p:spPr>
          <a:xfrm>
            <a:off x="965200" y="999536"/>
            <a:ext cx="2879083" cy="4858926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tennis court with net and net&#10;&#10;Description automatically generated">
            <a:extLst>
              <a:ext uri="{FF2B5EF4-FFF2-40B4-BE49-F238E27FC236}">
                <a16:creationId xmlns:a16="http://schemas.microsoft.com/office/drawing/2014/main" id="{D84DD14E-6D36-9A8F-554A-6686B62C0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067"/>
          <a:stretch/>
        </p:blipFill>
        <p:spPr>
          <a:xfrm>
            <a:off x="4647976" y="998966"/>
            <a:ext cx="2880360" cy="486108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tennis court with people standing on it&#10;&#10;Description automatically generated">
            <a:extLst>
              <a:ext uri="{FF2B5EF4-FFF2-40B4-BE49-F238E27FC236}">
                <a16:creationId xmlns:a16="http://schemas.microsoft.com/office/drawing/2014/main" id="{527D8E57-C76B-85C3-1849-5982A81E1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8" r="30642"/>
          <a:stretch/>
        </p:blipFill>
        <p:spPr>
          <a:xfrm>
            <a:off x="8343941" y="998453"/>
            <a:ext cx="2880360" cy="486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68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6" name="Picture 2" descr="Saca la lupa! MONEDA de 1 peso con ERROR podría valer hasta 5 MIL | El  Heraldo de México">
            <a:extLst>
              <a:ext uri="{FF2B5EF4-FFF2-40B4-BE49-F238E27FC236}">
                <a16:creationId xmlns:a16="http://schemas.microsoft.com/office/drawing/2014/main" id="{520CD7ED-CF21-0958-4DB2-A1CC7F75C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r="22071"/>
          <a:stretch/>
        </p:blipFill>
        <p:spPr bwMode="auto"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sta es la moneda de 1 peso que se paga en hasta en 700 mil pesos | MVS  Noticias">
            <a:extLst>
              <a:ext uri="{FF2B5EF4-FFF2-40B4-BE49-F238E27FC236}">
                <a16:creationId xmlns:a16="http://schemas.microsoft.com/office/drawing/2014/main" id="{AC15A16B-5FBA-CD0B-FBE7-D4EC7EA3F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/>
          <a:stretch/>
        </p:blipFill>
        <p:spPr bwMode="auto">
          <a:xfrm>
            <a:off x="4041994" y="-4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4214BD-64C1-ADE7-B876-40CAEF80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4" y="0"/>
            <a:ext cx="4831626" cy="2795613"/>
          </a:xfrm>
        </p:spPr>
        <p:txBody>
          <a:bodyPr anchor="ctr">
            <a:normAutofit/>
          </a:bodyPr>
          <a:lstStyle/>
          <a:p>
            <a:pPr algn="ctr"/>
            <a:r>
              <a:rPr lang="es-MX" sz="4800" dirty="0" err="1"/>
              <a:t>Name</a:t>
            </a:r>
            <a:r>
              <a:rPr lang="es-MX" sz="4800" dirty="0"/>
              <a:t> </a:t>
            </a:r>
            <a:r>
              <a:rPr lang="es-MX" sz="4800" dirty="0" err="1"/>
              <a:t>of</a:t>
            </a:r>
            <a:r>
              <a:rPr lang="es-MX" sz="4800" dirty="0"/>
              <a:t> </a:t>
            </a:r>
            <a:r>
              <a:rPr lang="es-MX" sz="4800" dirty="0" err="1"/>
              <a:t>the</a:t>
            </a:r>
            <a:r>
              <a:rPr lang="es-MX" sz="4800" dirty="0"/>
              <a:t> </a:t>
            </a:r>
            <a:r>
              <a:rPr lang="es-MX" sz="4800" dirty="0" err="1"/>
              <a:t>program</a:t>
            </a:r>
            <a:endParaRPr lang="es-MX" sz="4800" dirty="0"/>
          </a:p>
        </p:txBody>
      </p:sp>
      <p:sp>
        <p:nvSpPr>
          <p:cNvPr id="1038" name="Isosceles Triangle 1037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FDBD2-FD94-C3D5-8D68-F489393FB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4436"/>
            <a:ext cx="4604460" cy="35564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“</a:t>
            </a:r>
            <a:r>
              <a:rPr lang="en-US" sz="7200" dirty="0" err="1">
                <a:solidFill>
                  <a:srgbClr val="FF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Clases</a:t>
            </a:r>
            <a:r>
              <a:rPr lang="en-US" sz="7200" dirty="0">
                <a:solidFill>
                  <a:srgbClr val="FF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de a peso”</a:t>
            </a:r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27188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35D5-B391-38DB-1010-8FA7F36E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600" dirty="0" err="1"/>
              <a:t>Mission</a:t>
            </a:r>
            <a:r>
              <a:rPr lang="es-MX" sz="6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C1676-8FE3-125F-20CB-71BD7FD60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9034702" cy="44864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algn="just"/>
            <a:r>
              <a:rPr lang="en-US" sz="3800" dirty="0"/>
              <a:t>To promote racquet sports for young and adult people in our community, assisting them toward finding greater joy and dignity in  their personal lives; furthering their physical and emotional development through sports.</a:t>
            </a:r>
          </a:p>
          <a:p>
            <a:pPr algn="just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74543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C0C2-B500-D681-7E47-056D272E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6A5F2-DB6C-3915-F1D1-A1972EE38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4634"/>
            <a:ext cx="8947929" cy="4700334"/>
          </a:xfrm>
        </p:spPr>
        <p:txBody>
          <a:bodyPr>
            <a:normAutofit/>
          </a:bodyPr>
          <a:lstStyle/>
          <a:p>
            <a:pPr algn="just"/>
            <a:r>
              <a:rPr lang="en-US" sz="3800" dirty="0"/>
              <a:t>Offering a location, materials (rackets, balls, courts) and instruction to under-served youth and adults, we provide an opportunity for personal development and social integration within the San Miguel de Allende community.</a:t>
            </a:r>
          </a:p>
          <a:p>
            <a:pPr algn="just"/>
            <a:endParaRPr lang="en-US" sz="38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15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797D-5525-8F02-3221-3208520A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6255"/>
            <a:ext cx="8596668" cy="176414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6000" dirty="0" err="1"/>
              <a:t>Activites</a:t>
            </a:r>
            <a:br>
              <a:rPr lang="es-MX" sz="6000" dirty="0"/>
            </a:br>
            <a:r>
              <a:rPr lang="en-US" sz="2200" dirty="0">
                <a:solidFill>
                  <a:srgbClr val="FF0000"/>
                </a:solidFill>
              </a:rPr>
              <a:t>The fundamental idea is to develop boys and girls in Tennis </a:t>
            </a:r>
            <a:br>
              <a:rPr lang="es-MX" sz="2200" dirty="0">
                <a:solidFill>
                  <a:srgbClr val="FF0000"/>
                </a:solidFill>
              </a:rPr>
            </a:br>
            <a:endParaRPr lang="es-MX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35346-CC50-145C-B09F-57854DE0F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35" y="1930400"/>
            <a:ext cx="9482666" cy="3880773"/>
          </a:xfrm>
        </p:spPr>
        <p:txBody>
          <a:bodyPr numCol="2">
            <a:normAutofit/>
          </a:bodyPr>
          <a:lstStyle/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1: Warm up</a:t>
            </a:r>
          </a:p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2: Forehand stroke.</a:t>
            </a:r>
          </a:p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3: Backhand stroke.</a:t>
            </a:r>
          </a:p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4: Volley right side.</a:t>
            </a:r>
          </a:p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5: Volley backhand side.</a:t>
            </a:r>
          </a:p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6: Bottom right glass.</a:t>
            </a:r>
          </a:p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7: Bottom reverse glass. </a:t>
            </a:r>
          </a:p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8: Right side glass.</a:t>
            </a:r>
          </a:p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9: Left side glass.</a:t>
            </a:r>
          </a:p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10: Reactions in court. </a:t>
            </a:r>
          </a:p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11: Consistent rally and shot directions.</a:t>
            </a:r>
          </a:p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12: Serving. </a:t>
            </a:r>
          </a:p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13: Game regulations.</a:t>
            </a:r>
          </a:p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14: Coordination.</a:t>
            </a:r>
          </a:p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15: Speed and reaction exercises.</a:t>
            </a:r>
          </a:p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16: Play points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824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tennis court with a net">
            <a:extLst>
              <a:ext uri="{FF2B5EF4-FFF2-40B4-BE49-F238E27FC236}">
                <a16:creationId xmlns:a16="http://schemas.microsoft.com/office/drawing/2014/main" id="{E40245B3-B858-93C6-5780-55A0CE594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" r="1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14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94F0-7AFF-6CD3-6044-1B1E3B91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MX" sz="6000" dirty="0"/>
              <a:t>Expenses </a:t>
            </a:r>
            <a:r>
              <a:rPr lang="es-MX" sz="6000" dirty="0" err="1"/>
              <a:t>to</a:t>
            </a:r>
            <a:r>
              <a:rPr lang="es-MX" sz="6000" dirty="0"/>
              <a:t> </a:t>
            </a:r>
            <a:r>
              <a:rPr lang="es-MX" sz="6000" dirty="0" err="1"/>
              <a:t>began</a:t>
            </a:r>
            <a:r>
              <a:rPr lang="es-MX" sz="6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50D7-573B-A5E1-BA07-D486FA20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25236"/>
            <a:ext cx="9103975" cy="541712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20 padel racquets for 20 kids</a:t>
            </a:r>
            <a:r>
              <a:rPr lang="en-US" dirty="0"/>
              <a:t>: The cost of each racquet is $2,100 pesos. Total of $42,000.00 pesos (</a:t>
            </a:r>
            <a:r>
              <a:rPr lang="en-US" b="1" dirty="0"/>
              <a:t>Observation</a:t>
            </a:r>
            <a:r>
              <a:rPr lang="en-US" dirty="0"/>
              <a:t>: these racquets normally cost $3,200 pesos each, but we are receiving a discount from the owner of “La </a:t>
            </a:r>
            <a:r>
              <a:rPr lang="en-US" dirty="0" err="1"/>
              <a:t>Capilla</a:t>
            </a:r>
            <a:r>
              <a:rPr lang="en-US" dirty="0"/>
              <a:t>”) Racquets are the major expense. </a:t>
            </a:r>
          </a:p>
          <a:p>
            <a:r>
              <a:rPr lang="en-US" dirty="0">
                <a:solidFill>
                  <a:schemeClr val="tx1"/>
                </a:solidFill>
              </a:rPr>
              <a:t>2 baskets for balls: $6,000.00 Pesos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3 boxes of balls</a:t>
            </a:r>
            <a:r>
              <a:rPr lang="en-US" dirty="0"/>
              <a:t>: $10,200 pesos. (This quantity suffices for 4 months) We need to buy the same number of balls 3 times a year.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Bottles of water</a:t>
            </a:r>
            <a:r>
              <a:rPr lang="en-US" dirty="0"/>
              <a:t>: 5 bottles of 20 liters. $600 pesos (Later we will know how much we spend on water a month. Each bottle costs 40 pesos to be refilled.)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Fruit</a:t>
            </a:r>
            <a:r>
              <a:rPr lang="en-US" dirty="0"/>
              <a:t>: $250 pesos per day.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Toilet paper and soap</a:t>
            </a:r>
            <a:r>
              <a:rPr lang="en-US" dirty="0"/>
              <a:t>: $500 pesos a month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Energy bars</a:t>
            </a:r>
            <a:r>
              <a:rPr lang="en-US" dirty="0"/>
              <a:t>: $800 pesos a month (buy at Costco) bar per kid, per 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79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8360</TotalTime>
  <Words>540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Abadi</vt:lpstr>
      <vt:lpstr>ADLaM Display</vt:lpstr>
      <vt:lpstr>Arial</vt:lpstr>
      <vt:lpstr>Calibri</vt:lpstr>
      <vt:lpstr>Palatino Linotype</vt:lpstr>
      <vt:lpstr>Trebuchet MS</vt:lpstr>
      <vt:lpstr>Wingdings 3</vt:lpstr>
      <vt:lpstr>Facet</vt:lpstr>
      <vt:lpstr>       “La Capilla”</vt:lpstr>
      <vt:lpstr>PowerPoint Presentation</vt:lpstr>
      <vt:lpstr>PowerPoint Presentation</vt:lpstr>
      <vt:lpstr>Name of the program</vt:lpstr>
      <vt:lpstr>Mission </vt:lpstr>
      <vt:lpstr>Vision</vt:lpstr>
      <vt:lpstr>Activites The fundamental idea is to develop boys and girls in Tennis  </vt:lpstr>
      <vt:lpstr>PowerPoint Presentation</vt:lpstr>
      <vt:lpstr>Expenses to began </vt:lpstr>
      <vt:lpstr>PowerPoint Presentation</vt:lpstr>
      <vt:lpstr>Salaries by month</vt:lpstr>
      <vt:lpstr>Extras</vt:lpstr>
      <vt:lpstr>Perspectiva religiosa</vt:lpstr>
      <vt:lpstr>Coaches </vt:lpstr>
      <vt:lpstr>Program development members</vt:lpstr>
      <vt:lpstr>Working for God´s Kingdom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“La Capilla”</dc:title>
  <dc:creator>miguel rangel</dc:creator>
  <cp:lastModifiedBy>miguel rangel</cp:lastModifiedBy>
  <cp:revision>2</cp:revision>
  <dcterms:created xsi:type="dcterms:W3CDTF">2023-10-17T13:01:25Z</dcterms:created>
  <dcterms:modified xsi:type="dcterms:W3CDTF">2023-10-28T19:20:47Z</dcterms:modified>
</cp:coreProperties>
</file>